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62" r:id="rId5"/>
    <p:sldId id="258" r:id="rId6"/>
    <p:sldId id="263" r:id="rId7"/>
    <p:sldId id="259" r:id="rId8"/>
    <p:sldId id="264" r:id="rId9"/>
    <p:sldId id="260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80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26/04/2013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26/04/2013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26/04/2013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26/04/2013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26/04/2013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26/04/2013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26/04/2013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26/04/2013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26/04/2013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26/04/2013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26/04/2013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26/04/2013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34075" y="3356992"/>
            <a:ext cx="3528392" cy="1470025"/>
          </a:xfrm>
        </p:spPr>
        <p:txBody>
          <a:bodyPr>
            <a:normAutofit fontScale="90000"/>
          </a:bodyPr>
          <a:lstStyle/>
          <a:p>
            <a:r>
              <a:rPr lang="es-CO" b="1" dirty="0" smtClean="0">
                <a:solidFill>
                  <a:srgbClr val="FF0000"/>
                </a:solidFill>
              </a:rPr>
              <a:t>Texto base: Efesios 3:14-21.</a:t>
            </a:r>
            <a:endParaRPr lang="es-CO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t1.gstatic.com/images?q=tbn:ANd9GcR6mpDWak6TM6ejtHjGrbsmiHTQ05p8BzXLKetWJMtXljNiD5q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348880"/>
            <a:ext cx="4968552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Pergamino horizontal"/>
          <p:cNvSpPr/>
          <p:nvPr/>
        </p:nvSpPr>
        <p:spPr>
          <a:xfrm>
            <a:off x="467544" y="575069"/>
            <a:ext cx="8280920" cy="1622895"/>
          </a:xfrm>
          <a:prstGeom prst="horizont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6000" dirty="0">
                <a:solidFill>
                  <a:srgbClr val="002060"/>
                </a:solidFill>
              </a:rPr>
              <a:t>NO TIRES LA TOALLA</a:t>
            </a:r>
          </a:p>
        </p:txBody>
      </p:sp>
    </p:spTree>
    <p:extLst>
      <p:ext uri="{BB962C8B-B14F-4D97-AF65-F5344CB8AC3E}">
        <p14:creationId xmlns:p14="http://schemas.microsoft.com/office/powerpoint/2010/main" val="54143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-23327" y="222314"/>
            <a:ext cx="493204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b="1" i="1" dirty="0" smtClean="0"/>
              <a:t>Introducción.</a:t>
            </a:r>
          </a:p>
          <a:p>
            <a:r>
              <a:rPr lang="es-CO" sz="2400" dirty="0" smtClean="0"/>
              <a:t>La </a:t>
            </a:r>
            <a:r>
              <a:rPr lang="es-CO" sz="2400" dirty="0"/>
              <a:t>esperanza te invita a soñar, </a:t>
            </a:r>
            <a:endParaRPr lang="es-CO" sz="2400" dirty="0" smtClean="0"/>
          </a:p>
          <a:p>
            <a:r>
              <a:rPr lang="es-CO" sz="2400" dirty="0" smtClean="0"/>
              <a:t>tiene </a:t>
            </a:r>
            <a:r>
              <a:rPr lang="es-CO" sz="2400" dirty="0"/>
              <a:t>que ver con el futuro, Dios es el </a:t>
            </a:r>
            <a:r>
              <a:rPr lang="es-CO" sz="2400" dirty="0" smtClean="0"/>
              <a:t>dador </a:t>
            </a:r>
            <a:r>
              <a:rPr lang="es-CO" sz="2400" dirty="0"/>
              <a:t>de sueños, Él los deposita en nuestro corazón y colocó talentos en nosotros para que alcancemos nuestros sueños.</a:t>
            </a:r>
            <a:br>
              <a:rPr lang="es-CO" sz="2400" dirty="0"/>
            </a:br>
            <a:r>
              <a:rPr lang="es-CO" sz="2400" dirty="0" smtClean="0"/>
              <a:t>“</a:t>
            </a:r>
            <a:r>
              <a:rPr lang="es-CO" sz="2400" dirty="0"/>
              <a:t>Si, se puede”. Son tres palabras que demuestran pasión, entrega y compromiso. Son tres palabras que cada persona necesita para salir de la adversidad, de las malas rachas, para vencer cualquier circunstancia que se le presente. </a:t>
            </a:r>
            <a:endParaRPr lang="es-CO" sz="2000" dirty="0"/>
          </a:p>
        </p:txBody>
      </p:sp>
      <p:pic>
        <p:nvPicPr>
          <p:cNvPr id="1028" name="Picture 4" descr="http://3.bp.blogspot.com/-2kPBuCd6XrE/T5WeMGdWL2I/AAAAAAAADoI/zBbg5VS6IE4/s320/No+te+rind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332656"/>
            <a:ext cx="4211959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546849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Para conducir un negocio, organización, una comunidad y hasta una nación. Para salvar una relación matrimonial, una familia o una empresa. “Si, se puede” es una palabra poderosa que cambia vidas.</a:t>
            </a:r>
          </a:p>
        </p:txBody>
      </p:sp>
    </p:spTree>
    <p:extLst>
      <p:ext uri="{BB962C8B-B14F-4D97-AF65-F5344CB8AC3E}">
        <p14:creationId xmlns:p14="http://schemas.microsoft.com/office/powerpoint/2010/main" val="3353173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3800" b="1" dirty="0"/>
              <a:t>Dios ama </a:t>
            </a:r>
            <a:r>
              <a:rPr lang="es-CO" sz="3800" b="1" dirty="0" smtClean="0"/>
              <a:t>restaurar.</a:t>
            </a:r>
            <a:r>
              <a:rPr lang="es-CO" sz="3800" b="1" dirty="0"/>
              <a:t/>
            </a:r>
            <a:br>
              <a:rPr lang="es-CO" sz="3800" b="1" dirty="0"/>
            </a:br>
            <a:r>
              <a:rPr lang="es-CO" sz="3800" dirty="0" smtClean="0"/>
              <a:t>Quiero </a:t>
            </a:r>
            <a:r>
              <a:rPr lang="es-CO" sz="3800" dirty="0"/>
              <a:t>invitarte a unirte conmigo para que podamos nutrirnos juntos en la Palabra de Dios, mientras leemos un pasaje del Apóstol Pablo a la Iglesia de </a:t>
            </a:r>
            <a:r>
              <a:rPr lang="es-CO" sz="3800" dirty="0" smtClean="0"/>
              <a:t>Éfeso.</a:t>
            </a:r>
            <a:endParaRPr lang="es-CO" sz="3800" dirty="0"/>
          </a:p>
          <a:p>
            <a:pPr marL="0" indent="0">
              <a:buNone/>
            </a:pPr>
            <a:endParaRPr lang="es-CO" sz="3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3800" b="1" dirty="0" smtClean="0">
                <a:solidFill>
                  <a:srgbClr val="FF0000"/>
                </a:solidFill>
              </a:rPr>
              <a:t>Efesios </a:t>
            </a:r>
            <a:r>
              <a:rPr lang="es-CO" sz="3800" b="1" dirty="0">
                <a:solidFill>
                  <a:srgbClr val="FF0000"/>
                </a:solidFill>
              </a:rPr>
              <a:t>3:14-21</a:t>
            </a:r>
            <a:r>
              <a:rPr lang="es-CO" sz="3800" dirty="0"/>
              <a:t> </a:t>
            </a:r>
            <a:r>
              <a:rPr lang="es-CO" sz="3800" dirty="0" smtClean="0"/>
              <a:t>“Por </a:t>
            </a:r>
            <a:r>
              <a:rPr lang="es-CO" sz="3800" dirty="0"/>
              <a:t>esta causa doblo mis </a:t>
            </a:r>
            <a:r>
              <a:rPr lang="es-CO" sz="3800" u="sng" dirty="0"/>
              <a:t>rodillas</a:t>
            </a:r>
            <a:r>
              <a:rPr lang="es-CO" sz="3800" dirty="0"/>
              <a:t> ante el Padre de nuestro Señor Jesucristo, 15de quien toma nombre toda familia en los cielos y en la tierra, 16para que os dé, conforme a las riquezas de su gloria, el ser </a:t>
            </a:r>
            <a:r>
              <a:rPr lang="es-CO" sz="3800" u="sng" dirty="0"/>
              <a:t>fortalecidos</a:t>
            </a:r>
            <a:r>
              <a:rPr lang="es-CO" sz="3800" dirty="0"/>
              <a:t> con poder en el hombre interior por su Espíritu; 17para que habite Cristo por la fe en vuestros corazones, a fin de que, arraigados y cimentados en amor,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13323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606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/>
              <a:t>18seáis plenamente capaces de comprender con todos los santos cuál sea la anchura, la longitud, la profundidad y la altura, 19y de conocer el amor de Cristo, que excede a todo conocimiento, para que seáis llenos de toda la plenitud de Dios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  <a:r>
              <a:rPr lang="es-CO" dirty="0"/>
              <a:t>20Y a Aquel que es poderoso para hacer todas las cosas mucho más abundantemente de lo que pedimos o entendemos, según el poder que actúa en nosotros, 21a él sea gloria en la iglesia en Cristo Jesús por todas las edades, por los siglos de los siglos. Amén.”</a:t>
            </a:r>
          </a:p>
        </p:txBody>
      </p:sp>
    </p:spTree>
    <p:extLst>
      <p:ext uri="{BB962C8B-B14F-4D97-AF65-F5344CB8AC3E}">
        <p14:creationId xmlns:p14="http://schemas.microsoft.com/office/powerpoint/2010/main" val="3098246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906888" cy="612068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sz="3600" dirty="0" smtClean="0"/>
              <a:t>En el texto que acabamos de leer, encontramos el gran amor de Dios por cada uno de nosotros. </a:t>
            </a:r>
            <a:r>
              <a:rPr lang="es-CO" sz="3600" dirty="0"/>
              <a:t>El Señor está absoluta e íntimamente familiarizado contigo. </a:t>
            </a:r>
            <a:endParaRPr lang="es-CO" sz="3600" dirty="0" smtClean="0"/>
          </a:p>
          <a:p>
            <a:pPr marL="0" indent="0" algn="ctr">
              <a:buNone/>
            </a:pPr>
            <a:r>
              <a:rPr lang="es-CO" i="1" dirty="0" smtClean="0">
                <a:solidFill>
                  <a:srgbClr val="FF0000"/>
                </a:solidFill>
              </a:rPr>
              <a:t>Él </a:t>
            </a:r>
            <a:r>
              <a:rPr lang="es-CO" i="1" dirty="0">
                <a:solidFill>
                  <a:srgbClr val="FF0000"/>
                </a:solidFill>
              </a:rPr>
              <a:t>te ve y quiere que </a:t>
            </a:r>
            <a:r>
              <a:rPr lang="es-CO" i="1" dirty="0" smtClean="0">
                <a:solidFill>
                  <a:srgbClr val="FF0000"/>
                </a:solidFill>
              </a:rPr>
              <a:t>“sepas que” </a:t>
            </a:r>
            <a:r>
              <a:rPr lang="es-CO" i="1" dirty="0">
                <a:solidFill>
                  <a:srgbClr val="FF0000"/>
                </a:solidFill>
              </a:rPr>
              <a:t>que no te abandonó ni te </a:t>
            </a:r>
            <a:r>
              <a:rPr lang="es-CO" i="1" dirty="0" smtClean="0">
                <a:solidFill>
                  <a:srgbClr val="FF0000"/>
                </a:solidFill>
              </a:rPr>
              <a:t>desamparó, cuando creías que te encontrabas luchando solo.</a:t>
            </a:r>
            <a:endParaRPr lang="es-CO" i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http://t0.gstatic.com/images?q=tbn:ANd9GcRUg7UIyXDnHEwzImQAGXHVi-zMN2uJkt6QftgFKBcYwqdaJ94E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20688"/>
            <a:ext cx="3384376" cy="2537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cantosdealabanza.com/resources/Dios%20cuida%20de%20nosotros2%20121812.jpg.opt349x349o0,0s349x3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356992"/>
            <a:ext cx="3384376" cy="332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43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4546848" cy="4259411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sz="3900" b="1" dirty="0">
                <a:solidFill>
                  <a:srgbClr val="FF0000"/>
                </a:solidFill>
              </a:rPr>
              <a:t>Hebreos </a:t>
            </a:r>
            <a:r>
              <a:rPr lang="es-CO" sz="3900" b="1" dirty="0" smtClean="0">
                <a:solidFill>
                  <a:srgbClr val="FF0000"/>
                </a:solidFill>
              </a:rPr>
              <a:t>13:5.</a:t>
            </a:r>
            <a:r>
              <a:rPr lang="es-CO" sz="3900" dirty="0" smtClean="0"/>
              <a:t> </a:t>
            </a:r>
            <a:r>
              <a:rPr lang="es-CO" sz="3900" dirty="0"/>
              <a:t>“</a:t>
            </a:r>
            <a:r>
              <a:rPr lang="es-CO" sz="3900" i="1" dirty="0"/>
              <a:t>Sean vuestras costumbres sin avaricia, contentos con lo que tenéis ahora; porque él dijo: </a:t>
            </a:r>
            <a:r>
              <a:rPr lang="es-CO" sz="3900" i="1" u="sng" dirty="0"/>
              <a:t>No te desampararé, ni te dejaré</a:t>
            </a:r>
            <a:r>
              <a:rPr lang="es-CO" sz="3900" i="1" u="sng" dirty="0" smtClean="0"/>
              <a:t>;</a:t>
            </a:r>
            <a:r>
              <a:rPr lang="es-CO" sz="3900" u="sng" dirty="0" smtClean="0"/>
              <a:t>”</a:t>
            </a:r>
            <a:endParaRPr lang="es-CO" u="sng" dirty="0"/>
          </a:p>
        </p:txBody>
      </p:sp>
      <p:pic>
        <p:nvPicPr>
          <p:cNvPr id="4098" name="Picture 2" descr="http://sphotos-a.xx.fbcdn.net/hphotos-ash3/p480x480/534002_394598030619064_119853959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1" y="-8823"/>
            <a:ext cx="3744416" cy="376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4941168"/>
            <a:ext cx="8424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i="1" dirty="0">
                <a:solidFill>
                  <a:srgbClr val="FF0000"/>
                </a:solidFill>
              </a:rPr>
              <a:t>Quiere que sepas que en todo momento, sobre todo en la noche más oscura de tu alma, está contigo y es el Gran Restaurador</a:t>
            </a:r>
            <a:r>
              <a:rPr lang="es-CO" sz="3200" i="1" dirty="0" smtClean="0">
                <a:solidFill>
                  <a:srgbClr val="FF0000"/>
                </a:solidFill>
              </a:rPr>
              <a:t>. Amen.</a:t>
            </a:r>
            <a:r>
              <a:rPr lang="es-CO" sz="3200" i="1" dirty="0">
                <a:solidFill>
                  <a:srgbClr val="FF0000"/>
                </a:solidFill>
              </a:rPr>
              <a:t/>
            </a:r>
            <a:br>
              <a:rPr lang="es-CO" sz="3200" i="1" dirty="0">
                <a:solidFill>
                  <a:srgbClr val="FF0000"/>
                </a:solidFill>
              </a:rPr>
            </a:b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5292081" y="3760150"/>
            <a:ext cx="38372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/>
              <a:t>No fijes tu mirada en la carga ni en la brecha, sino en la mano que te sostiene.</a:t>
            </a:r>
            <a:br>
              <a:rPr lang="es-CO" sz="2400" b="1" dirty="0"/>
            </a:br>
            <a:endParaRPr lang="es-CO" sz="2400" b="1" dirty="0"/>
          </a:p>
        </p:txBody>
      </p:sp>
    </p:spTree>
    <p:extLst>
      <p:ext uri="{BB962C8B-B14F-4D97-AF65-F5344CB8AC3E}">
        <p14:creationId xmlns:p14="http://schemas.microsoft.com/office/powerpoint/2010/main" val="4185575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/>
            </a:r>
            <a:b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</a:br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Escucha </a:t>
            </a:r>
            <a:r>
              <a:rPr lang="es-CO" b="1" i="1" dirty="0">
                <a:solidFill>
                  <a:srgbClr val="FF0000"/>
                </a:solidFill>
                <a:latin typeface="Agency FB" pitchFamily="34" charset="0"/>
              </a:rPr>
              <a:t>lo que Dios dijo a través del profeta Joel:</a:t>
            </a:r>
            <a:r>
              <a:rPr lang="es-CO" dirty="0"/>
              <a:t> </a:t>
            </a:r>
            <a:br>
              <a:rPr lang="es-CO" dirty="0"/>
            </a:b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5050904" cy="26208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b="1" dirty="0">
                <a:solidFill>
                  <a:srgbClr val="FF0000"/>
                </a:solidFill>
              </a:rPr>
              <a:t>Joel 2:25</a:t>
            </a:r>
            <a:r>
              <a:rPr lang="es-CO" dirty="0"/>
              <a:t> “Y os </a:t>
            </a:r>
            <a:r>
              <a:rPr lang="es-CO" b="1" u="sng" dirty="0" smtClean="0"/>
              <a:t>RESTITUIRÉ</a:t>
            </a:r>
            <a:r>
              <a:rPr lang="es-CO" dirty="0" smtClean="0"/>
              <a:t> </a:t>
            </a:r>
            <a:r>
              <a:rPr lang="es-CO" dirty="0"/>
              <a:t>los años que comió la oruga, el saltón, el revoltón y la langosta, mi gran ejército que envié contra vosotros</a:t>
            </a:r>
            <a:r>
              <a:rPr lang="es-CO" dirty="0" smtClean="0"/>
              <a:t>.”</a:t>
            </a:r>
            <a:endParaRPr lang="es-CO" dirty="0"/>
          </a:p>
        </p:txBody>
      </p:sp>
      <p:pic>
        <p:nvPicPr>
          <p:cNvPr id="5122" name="Picture 2" descr="http://t1.gstatic.com/images?q=tbn:ANd9GcSTA_t2gYsJQuZTSS3pw6k2ekGFT6LPHIt3eaEr1EnW6NjO_eKeh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21088"/>
            <a:ext cx="388843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211960" y="4221088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800" dirty="0"/>
              <a:t>Dios ama restaurar lo que fue devorado en nuestras vidas. Esa es Su especialidad.</a:t>
            </a:r>
            <a:br>
              <a:rPr lang="es-CO" sz="2800" dirty="0"/>
            </a:br>
            <a:r>
              <a:rPr lang="es-CO" sz="2800" dirty="0"/>
              <a:t>Joel registra el mensaje de esperanza de Dios: </a:t>
            </a:r>
          </a:p>
        </p:txBody>
      </p:sp>
      <p:pic>
        <p:nvPicPr>
          <p:cNvPr id="5124" name="Picture 4" descr="http://t0.gstatic.com/images?q=tbn:ANd9GcQa1Yin1UN5LGWahktsxK5cwnshlDjImP-H5V_AFgXkQca-1cowW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700808"/>
            <a:ext cx="327585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255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3034680" cy="4248470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sz="4300" b="1" dirty="0">
                <a:solidFill>
                  <a:srgbClr val="FF0000"/>
                </a:solidFill>
              </a:rPr>
              <a:t>Joel 2:21</a:t>
            </a:r>
            <a:r>
              <a:rPr lang="es-CO" sz="4300" dirty="0"/>
              <a:t> “Tierra, no temas; alégrate y gózate, porque Jehová hará grandes cosas</a:t>
            </a:r>
            <a:r>
              <a:rPr lang="es-CO" sz="4300" dirty="0" smtClean="0"/>
              <a:t>.”</a:t>
            </a:r>
            <a:endParaRPr lang="es-CO" sz="4300" dirty="0"/>
          </a:p>
          <a:p>
            <a:endParaRPr lang="es-CO" dirty="0"/>
          </a:p>
        </p:txBody>
      </p:sp>
      <p:sp>
        <p:nvSpPr>
          <p:cNvPr id="4" name="AutoShape 2" descr="data:image/jpeg;base64,/9j/4AAQSkZJRgABAQAAAQABAAD/2wCEAAkGBhQSERUUExQWFRUVGBgWGRgYGBcYHBcbHBgXGBgaGBoeHyYgFxojGhUUIC8gIycqLCwtFx4xNTAqNSYrLCkBCQoKDgwOGg8PGiwiHyQsLC0pLCwsLSkvLCwvLCwsLCwsNCwsKSksLCwsLCksKSwsLCwsLCwsLCwsLCwsLCwsLP/AABEIAMIBAwMBIgACEQEDEQH/xAAcAAABBQEBAQAAAAAAAAAAAAAAAwQFBgcBAgj/xABCEAACAQIEAwYDBgUDAgUFAAABAhEAAwQSITEFBkETIlFhcYEHMpEUQqGxwfAjUoLR4TNi8RUXJFNyksJDRKOy0v/EABoBAAIDAQEAAAAAAAAAAAAAAAMEAAIFAQb/xAAzEQACAgEEAAMECQUBAQAAAAABAgADEQQSITEFQVETImHwFSMyQnGBkaGxFMHR4fEzJP/aAAwDAQACEQMRAD8AonIHK2HxhuC+1xYezbTsyolrjONZU7BZ9jSHM/KYRwcGl67ZFi3eZiM2TNmnMVAAAyn6GvXwxYnimFWTlN0MROhKo8EjqRLR6mr/AMmY5bWEsErcus2Pv2cilYMo4C3M21sIXaB11q4AIiljMjk5/KZ9yby1bxtvFKVum9Zstdt5CIc6KqFcpJJYjY/3qIw/LuJdnVMPdZrRh1FtiUMwAwjQ+VWHkfEG3b4m1uVP2RwsbibigRHXWta4gct7Cdl8742yuIjqRgzmD/0wfaoBkTj2srECYRf5UxiKzvhb6qolmNpwAPEmNqaY/hd2wVF609ssMy51K5h4idxWu4XjrWFwCtraxGKx1m4CdCGxBVZ/9JafrUL8Wccty1lCXJtY3EJ2jldSVDOqRrkBKRNQqMSy2sWwRKJh+WsU6q6Ya8yvJVltsQ0bxA1qS4DyjcbGWbGJsXkW6yKdOzKh5Ct3lIjutpHQiQa2C3ibYxFuwiXCqjh7BpXs0HyJkG8sC4PpXeWuLn/w6XBN2/ex5BO627dy44jyzBAPIV3aII3uQcCYxxLlx2u3PsmHxDWUMZiO0JGZlDkqoADZTA8OtMsby7ibKZ7uHu21nLme2yieg1G9bVgONl8Jgbt6w3aYg3ENu3kVHHYsoa4DsnZKWAG0eFLcPdXulb3+h9m4YFDbdo1wsv8AUWifQVNonRqGHlMvx/JQs8OsXXtX/tV+61oWzoB1U5MmZiVjSRv7VDDk/GkkfZL8iQf4T6QJPTwraOFXDcu2zdklcdxLs530S4FifDvx6VE4zmMpw98VZW4jJawBBuFS9xVv3FDPl0llWD4giptEgufoTF3QgkEEEGCCIII3BHQ15p3xXFdrfuXcpUXXe4AegZiw167700ocdEKKKKkkKKKKkkKK7RUknKK7RUknKK7XKkkKKKKkkKKKKkkKKKKkkKKKKkkK5XaKkkf8F45dwlztbBVbgEBiiMV8cuYHKfMa0/wfO+MtG4bd0W+2bO2VLYGaIzgZYRiNyAJ6095B4ZautiWv2luWsPh7l9gS4Mr8oUqwiSdZnannFOGYZMfgrJtJbtPbw9y6ZfXtEzOSWYwBrERVgDiAZl3EERjON4bbBmyi4jK4g4e61xQQykfM2SQD/LNeLHxHxyO7rdVWchmItWtWAgMRljNGmbcitO4hyng7tx1y9tdwWHsgWXOQMost2QLSO6zvLHSCB03pTclWG46uEQzh2IuQGmE7M3GQNPiCs710gjqCR0bO4c/hKxxfmzE4lUS64K22Z0ColvKzaswyKNSdfXWvPG+asTiwoxF0uE1AyqNSILGAJY9Sa07Gcr4G1Zu4h8JaJSyl02hcdslw3DbKEq5BU9w/+72SxfJmAsHF2+x7VrdwsQWuZ7NlrOe06BTLqt0hWOpiZ2qbTOi5Owv8Si8P+IGPtrbtW70hMqoOztudD3ACVJJGy9R0pXiXNXEUuWrt6bdy2W7NjYt22EfOo7gJXv6g6d6tL4byPhsNesAWkF21ctJnNw57me0S9wKG7rLc2029iGfFeF2cXZHE7ytct2cPiALL3HYMbV427ZmZAKyTrqYNdwfWU9om7hZnifEniALH7Qe9GhS2QsdFBWEEEiBuK8Yv4g426mR7isvd07KyIy/IQQsqV6EbdKv2M4Fw2w+KNzCJ2WH+yQc92YxGjFpeO6DI9Kbc48g4WxgrxtqqvaRLyXe0k3c9xs1vKW1VbfZwY18TrUwfWWD15Hu/xKgfiFj7rIDfWQ4ZWKWVyttmzlRlmTJJg5jOhNLc18f4lbD4XFsoF1EZlC2DKZi1uGQaAEEgA6e9T3K/IuHu8NW5dVc+IXEMLrPl7I2+7aCrIzZmDTofyqB+KVycanlhsMP/AMQP61w5xLLsL4AHEiOP80XcWmHS5EYe32a7SddzAHQII/2+JNQ9FFUjIAHAhRXaKk7CiiprgHKd7FEZRlT+c7ePdG7bVSyxa13OcCdCljgSForWsDyZYsW/9LtsxALMFPiSBOnhovhvXi/ylgn0a0bXmM6b+O66QfrWZ9K1ZIwcCMf07TKKKv3Gfhxbt4a5eS8ZtpnKHK23SREDeqDFPUamu8E1nOOIF0KdwooopiUnKK7XKkkKKKKkkKKKKkkKKKKkkKKKKkkuPw3LZsYuRntvhHW6tvW4VLKJtg6MyzMHcT1gHnxUuL/1DKggW7NhIP3SLYOU+YBE1F8p8LvX7jrZvdgqWzdu3czKERCDJK6nWIA/SrCnwlxL3GD37IYuVUsXPbEItx2UxJADak7kGr8kRZiq2bmMlMR8TcFcN8tYv5sZaW1fYG3KAWuzAtie8J72sfhVas8427PFLeMsWitq3kUWzE5FtC0RppJWTT7C/Cp7ltbi4vD5GQ3QYuz2akB3gqD3SRp508wvw4sJhsZ9pvZcRh3VcwLZEzwLRYZCXDEzK9D0g1OZUGoZwT+8Uw/O/DUsPYW1iezZVU921LRfN8k9/cklfIAU5vfFLCm99oNu+15BfFuRbVWF0EC24zGFSFII310FQeO+E2JR0RLlq6zXVsuELfwmZc6l5HylATp+tQHMXLFzCXktErcFxVe26TFxWMCJ1mQRFTLCRUqY8GXnCfEvBdsuJuWb3bt2DXMotlZsoyZUJYEK2Yk+gFIf9wsILYw4GI+zNYuWHXJbDAu/aG4pzkEzplIETM9KZL8IL5ZU7exmOZSP4hCuihnQkLEhWB89fCqzzBy0+FupbLLdF1FuWnSctxW0UidZkRFQkyKlTHAMtvM/PmExFrGC2l8Pilw4AZUCp2BEahyTInppTDifOmHv4SGtXPtRw1vCF+7kC27gcONc0sAARGkV7xPwruWwC+JsA9olgqBdYrecAi3CqZMMDNeB8LrmaPtNg966pIFyFFkA3mJyxlWQPM6DxqcyA1Adz1wDnPDLhbNnFW7jNhjf7IoEIi8pBLBiNVJJHjptUNznxezisQLtntI7O2hFxVBHZoEEFWMghZ6RTLmDgT4O+1m4QSoVgyzDKwDKyz0IP51H1Uk9Qyoud4nK7RRXIWFFFFSSBrfOWeDhbFoNBHZpprB7o3nVvTbyrMeQuTPtjk3NLajTWMxn8R9K3jhfCICjoAFA9BH5V5XxrU+0ddPWeR3NDSrtBdpEcfwoa0vk0idNgwHtNVPitx7eHzwC2XOVmcoTKzkkdBOX1YVqHE8F3QOn5+vjUBd4UrqRGjdw7aiNiPvCY0rHpcae32doOBzGHy6ZTuVDgV61xRHsWzF25bb5gsLK6w25iazHmPg/2a+9qQShK6eRitl4Pw8YOCi95RDMFClxrIJE5RVd4h8PVxF17rXHytndgCvzyDCiNAZP0Ar0el1ulpBC5A+P9pmPVe7Bm/QTJwtcirzwT4aXsQoZI1ZlCGQ0AkSZETpNK8a+F+JshYQkuxVQNyZJ6+WvsPOtP+tq3bczgrbGZQKK9OsGvNOQc5RXa5UkhRRRUkhRRRUkhRRRUkl0+G7h1x+HEdpiMIyWwSBmYGcoJ6kH8K0/AWbb3sIti92iYG7iLdxndSwmwFQEiJEnKDH3T4Gvn+1aLMAoJJ2ABJPoBvVi5y5UXBYjsLTXLzKi3HJQAAMAwgAkwAdSYq4PEWsr3N3NGwnD7lvC2VJVbzYC5hUtM6K2e5eBY5Sdcqd4xXnmKxevtxQW7Twz4FLfdjtBaYZ2X+YAaz4VnXMHKqWcJhcVae464gOSGQDs8pCwSpI1YmNpioD7M/d7jd/5e6e907une18K6WlFqzzn9vjPoexivsuKv3LmqYnGWwHGoRBhwgdj90G53JNZtztjEsYnhltiC2EtWe2gzB7QOVMdQon3rPrlsqSGBBG4Igj1BpVsFcG9t/H5W66g7VwtmXSnackz6AHbNfumbfYs997WQIJV8MQt1mGpLM2UeOX0rOOeLhw93haOhjC2LAZo7rMrB3VTs2WI96o1vBOXCFGDGO7lOaDrOWJ21qd5y5VXB4psNaa5eKKrO2QADMAwgKTpDCSY1qE5E4lexu/2mtYh0sXDibjKbN7ilm6jSCuRsPlV56DN/wDrNeOGYN7FoI6qXuDiIEwy57rq9pX6d8IdDvMVlFjjTLw25g3wzlTd7ftQWXI2UKsjIQV36iZ6VXK7ulRQT5y0fEa9cbFqLrI1xbFlWyBQqtlJKDLp3SSvtVXooqhjSrtAEKKK6qzXJacq08o8Ftl8+JWbemhHn6/h51CYPKurb9PKn1/mFoyrp5ilbi7+6n6xS42N7tf6zWeG4zBWSvY3MsnKUIy5fOSdRpHtVlwvP+EDMoujNsNyv1E+dfO32vaSa9DHBdVmayz4b9Z7QHn59ZoVWsqbG5n07juMpc7qspJB0U5unlt60pgcDNlSVykySPOT9a+b8HxO6zBu0dWmQQYiKufDudcTZw6gXs+T+YDcnbxiTFZ92gcMWsO4nj0jS3DGBxiabewArtvDgDz/AMVUsD8S7d1V7RCjkbeY336edS9jjBvA9iDvGdhC+q/z9PLzrHGh1Js2KhjD6iqtNztKnieeWwrdmUGTMezuj5l7xkNHzCT0jTx2qO41znicWpIcxljukjQxsRtP6HeamOLHBl+ye4ITuBt9gASYH8001wHJWH7QPbx1o2/vLqGjeFGoafCPOvYDQIgyO/7zz6eIM3uzKMVb1JgiDGtNytaJxrlVrqlkiSJ8yd4nzj6mqLesGcsGegO8+HrTtNwccQ4bMaVynF/AugBZSAdQen16UiqztrTAIPInQQeRPNFdrldnYUUUVJIUUUVJJdvhuclviN9TF2zg3NtuqkmCw8CIH1rTsTi0s3b+JcsrG5gEbImdmXs1PZxIgOzEGsO4BzBcwlwvbynMjW3R1zI6tEqw0kaA+1WBPidjHulglgvcyKf4ZhmQ/wAJ4LwHUnQ6ecwIuCAIpbUzNkTSMGqt9nwkFcNcscSDIfBbxCzuJSTHhNL8S4vasXbsW3u/YXtuQECixZbDi2wtMT3jlm5AA2PkazXmDnXiFtDh79m3hy6MNLRVwlxibmUljAcgyfKm6/FPGgAfwToA5NoE3YUJ/EM945AF0jSrbhBewc88frJbiuAZ+OYJMQRcVxhYf/zrf3XYHZmiCPGfGrtguLXnv4TM7weIY60RJAZEW7kUjqF2HoKx/E8bxONxdu4v+suRbS2wFCC3qioCekbazVl4n8Q+IYe5bF/D2LdxGa6ga0Qys4IdwA+hbM2+8muAwj1EgDjqXE4snhhx5P8A4wYS9lf7wU4nukeg0HlUhxG6bWIe7b0uXsdgbLxubZsWyV9O81ZT/wBysRnD9nhxFvscuRsrW5zBGUvBAbUHfziRS6/FbFi41zJYzNkJm2xBZBCPGfRwpIkRp6CO7hKewb0l04vzbcw2HZnZ3R8dj7DCcxyQ4QCToFYqY8qxgCrBx7nS9i7QtOllV7Vr/wDDQqTcac7EljvJNQFUJzGaq9ghRRXarDTlWDkrha38QytqBbZvQyoB9pqv1efhZgDcuYhlMFLa5T0kvIB8QQpB8jSmts9nQzZxCVLucAyRPK+Edbi3QbV4AlcmYKTr8o1BB00qM4/8OhazNh8VauoNYdgjddvumI8RVmxl1bl3KV1kKyndCN59p1613HZ7QmzddCBMZjHlI+tJ0+IrgLaME+kVfR31kmlsj0MpfCOQcRiEYoUz6ZEzpNz+cjvbKIMgEdJpTj3IGJw6oy2bhGQG4RlcK8nMBlnuwAdfGpRbGIuX+3zsr2iCSSqkCNwRGcFRlhe9qJrSeXucsLjGyI7pcgQrmM56lNSGE6e21W1l99X1lWGX9/2hNM6v7tnDTEeD8Pe6wAOUAgEsYgyNBVowvKt83Mq5bhlQWYFQhZgoMg+P/FariOX7bsWa2jMI70BWP/8AXvXg8MNsEoQGIAAdSqyCSJj16RsKy18UWywe0G1fPz/3HbKWWv6vlpUF5TtWYe+RcuSOncXvagL12O/jTjFcWvshXDWHYaAtGuogZQDpoN/yqYTgl5mU3nt7QcoZy2umUGI0iZB1qycL4MFHdBWdCSczHy8FHkNPIVpfSdCjZRyZh/Ruous33nA/WULhnJV24ga9bS3JMq5MwIykQTJPe0MRA3mrVwnlm1aTIltQM2YmDMkFdJkzlJE+Zqz4XCBSY+p1P1NNsTeC3FAIknUdetY+r1OodAWOATjA+czX02iooPuDn1JJ/wBTFL3FblnEXLYlkVmgAfL3j9YAqE5gtNPaa5SwcyIyv1KjqreNalcwLi44CgJcJcllmSRrA0ymP0OlV/jPB0dGUySVifA/dmdhPWm9Lr6nYIw/P/MT1NTUneDx5j/EgcBxPCYtiuLXsgcmttoS5qc4bSV1YN/SdahLNq1Yu30EOgaEbQyvUEjfTTTzq48N4XZsW0uMqZx3SD95I7w7oMkaGd996p3EOC52zo0Z20WVG+u+2m1aeypVxv78vSZovR8r0P7yA4jhcjmIgyRHQU0qax3D3SS0FRAB0/Ia1FXon+2tN1Pkes0abNw45+MRorsVyjQ8KKKKkks3IPBLGKv3EvBmK2bly3aVshvOsEIG8Yk+1WxfhvhHs3Dba4Wu/aGw7FvlFhFJVxGpLlwZ2jxFVDlDiGGQXkxDNbL9kbd1Uzm06OXDaGY2GnjV/wAX8VMHdN1hntuhvrZlDDi+iKXeJywwZiN4OknSrjGIpbv38ZjnjvL2GxjIbiObljDYHMQ5UG3dOSBoYZZLz1mKap8NsA7XXtJfdcO72LloPLNcD21DAxIAV2Y+g8DSV3nvAKZt3nLXEwllybTgKmHbOzAbkuIUDpuag8PzdhjieJo9y4mHxxDLdVGLIVfOJXfUFh7CrcQQV8cZE7y9yPbHGb2EuMYsMGRj96LtkqD0OZGK+pmrVxFsKmH4lcCLfLqbztoCS9+7Z7NSylreTINRudRG9UDBcz2bXGFxaKww63gwWIYJly7TuN4npU5juNcOGFxVmzfYPfUyzWbgzt25vAkgSBByD0muAiXdWJBOfL/czg/Siiihx2FFK2MMzmFBY+AE7a1IWuB3YLdm2UbmDH18fKqNYq9mdAJkXS9nCEkToNPx8POnQ4bmcd5UUnUnp/ep3iHLwt2gVfMNInTSCf7aUCzUKpAz3LBD3KrfsFSZH73rSfhBa/g4lupe2o9g5/8AlWfoGcxm0OnWK0/4X4U28LcnWbxMidYRIiQDFIeLv/8AKwPfH8w+lH1gjriWGS5i1neSJBhhodiKQ4rhrlpu8e1QdQIcDbYaN7AH1rmBvZsb4/Md/I6+upqRu3D2uvr+/rWBuasqvYA+fwj2AwJ+Mr/H8MClp0AcyIhQ+ZW3iekR16V6wtnB27me03ZNMhbiXMpOVgCQC+2cnSNaU5l4X37dlQpW8wcKTEETnygEEgllPrm8abfb7RkNofITt0302r0OgQ20ghiBzjqeb8Tv9hbhVzxz8iSXA+YcVZul2xVu4jOgIa6HABEMxDkXBBC6DoTU+Pixhe2KujINF7VTnQnzAEgbQYNVO39mbd118RTwcmWbhXJds6MGKscs+o67+9Hs8JS3JJ79OIrV42RhShE1Lh+It3rYuWyrK2zLBmpfCLpWOcFduEXA99m7Js+ZLeoIHyZdQMwI1B6GRPS4cP5ttXsOj2nK2zJKk9/cgg+EHw8qx7NJ9HsHILDrGJt06salT5S338ctskwTvoKqPGsYpkncyRr+vSoXmDngiz/CadCAG3iQZ0qpHmwOsyEKjXWdesTSb026nDEYXPXofOcu1QrUhOTLbjeblVAtsd7YhpJgDWD12OtVfinOLI5IXQgjUA6Hf96VW8fzFmYtv+/wqNxPFS8aU/R4aAclZmsb7T754jnGcWDS0RPUafhNQ/2xhABMAkgeu/5CljbmvLjStqutVGAJdKlUYnq7iHIMk94CfYaU2a2Ctegk+9enw+gI9xGg8IowAXqFVQvUZMleYp29gjp+/LxpHJGtEzCgxMLRXqKK7Oyw/DzlwYzHWbbqWshwbsfywxAMagEqFnz86uHE+RMHiMO2IVlwboVV7YIyLmfuFs5BQtaKsANNagPhHxhrPELdtVkX2VHMEwolj+OWT0ANSvFMbfvYHibXbbK/2jCq3dYT2QyFttNFUnwzeYq4xiJ2Fvad46jbjfwjuLiGt4W4txVCA9q6owdwSEgSJKjMNjHsTGf9rsZkd17FwmcELdBJKTnUCNWWDI8q1PFA38QyW9XtcRwdy5G4t/Zk7x8tCKrfFsfcwdvDXiCgHE8XmzAgFHZgTGkgoWINd2iUW2zoGZ5x/lDEYJbbXlUC5I7rBsrAAlHj5XAYGKha1b4s3LvYXQ1tEtHGzbYBs12bJJuEkxBGVdB90+FZTVGGDGqnLrkwrorkV2K5CyW5dxKpeVm2G+x0Oh38jWoc4c04ZsNkwpU5l76nTXrl8wYPlWOKaeWru0g+P7+tZ2p0i2uHPlDJYVGBLTyzwm5eMAHKD3iNzOg3kbnY6b07sYG1h81rFQ+kQGBAgrMsdmAMQPCvPBecDhLLBAO0MR3ZDa9TsNPr5UjxTmFcYji5bcnUoAF/hknYRpBjUxJNIlbmsO4YX4dwo2gfGMDbsLfQ2WAXNJYzIncR1000FanwrjZxNl7z7iU2C/KImB5RWSWcGAR3ggnSRJA6GY9pq6cB4mi2btlSWYC48nTMSqjT86X8Rq31gDJxCadsNPPKYNzFXrv3VzR7wAPx/Kpy1q7MdhOu2nX9+VJ8AwAtYI3ANbig+pBP6AVHHtLxW0gU22ntGkN/TlDSNjuP1pJam1d5VPw/Idy9t6aare/4/jFuEXTisRcxBydlaXJa0OY796SNJknTxHhVdxfBZJ6HyI186t9y6ti0wAgBcoA/T6k1CHiqARtPgJEHzmvZVUpUioOhPCXaq26w2gdytXeBsJgn86bnBXV2Zh7kVc7OJtGAWE+ZqcwfLNu9sRr4FTRxTnoyi623OCv7TJr4eT2lxo0mZbr6+VP1ZrFtQynXUHXaZ99RV55h5EFpLlwsFVZWW/3WyFGn+4rrHWmXM3Pq3EUYbDqLSMVZbyLcDHKIcDZTqw3pS5duc8zZ09htAGMespd/iLOCSd48vGou4CD/ADUpjLrOzOVC5iWyoIVRPQD5VkwKbC50oaIAOI8E29RfsSdyBTizhRBPhH403tj3qVs4RSwGdSNjB/xr1+lVdsQTtiRrtpvXpcIxBJEAfhNSNzho7WVByzpPrtHWnLEAEmFX89NiPaiLyJXf6SOx9hLQEQSNZ89KQtY5O7uMpmNDP+NaQxWIzsxO2sCm0+FXxDAccx1icfmUAAaUxuUpGlL28ODBLL79PbrXepYYEYkUU4vYUSYYEeortWyJbcI2w+La2ZR2QkRKsVMeEg1ZOUuYX7Vrd3t8SL9s2FtrdYEl3TVSSQCADH9pp38M8e1t8UYDBMJevBWAYZ7YUo2o0Op2rQ+YMQBaNwZVuWHwDAhVEPfP8ddtQwYMQesHoKKB5xe1+duJlfN/EMSuPvvcV8NccibYcghcqhASp7wyhfKoXE8Ru3BFy67gdGdmH4mtvucVZsVirHZhnOIY2gypGItWrai7YUkd11JDidzGsTVJ+FmHCJi7+UG5a+zW1zAGBdvBbmh6lRH1qEcyJZhc46xKlf4Rimwy4l1uNhwci3GaVEEqAJMgTI2iouvoTh9kdp9nkG2nEL6BYX5Ew7Xlt7bBiPOBG2lMLDKps3BaRb/ELGGYOUXJcuoS1yy2ncN23pMRp5VNs4NQR5TDFE0slob9KU4qp+0XQVKHtLncMSvfPdMaSNtPCkrV6DrQmz5RwRVcNJ0qWwmEKiCwPgN4pKxcbdBqdNupFSOBsDKJntDPdpC6w45hVEkMFwmbZDD5gCAIkQSZHhoTSODwDBoBysCVPQ17sdqGBTMVzL4/KcwIPkIqbxHAwwNwRmaGmY06RI9Pas17dhwx7h1XcOBEF4H2vdD20MQgCg5mG8+pGx/mp1yxyarh3e7LrpCkgL4yTqetVrE4crcy6Bk2ZJ185PWn+F5gvXEe2MRkMmIUy20w42J/TfrVbKrnXbW3ePKT2lacuOpceJcZXElMFhwSwEXHUwEG3dMGT6eMTO0la4fbw9lMi5ZX9BNRfJdvs3gkmEBkkkklyDHmdBFSHFsR9wESFWNtv3r57+Fbeg0iaaravfmZ5PxHWHUNvP2R0JXOLszDL6T7jQen76VDXMH5+uv5VaPsskScwn9+lK/9PU7Kff1rRFJMxRqtspFzCMNBm/flSV1bg1kgjqP1q/twMNHdH7/EfWkL3K417v0qHTt5Q6671EpD428+W3cuXHRjquZipHSRO8xVz4B8PWuYZ2O0huoIgEfWGj+kU55b5M7VnuQcqQAfGDJ321AINTuO4n9my21aEykt7mF9+5cP9Nef8Sdq8AE+f8fOZ6jw8h03FeMSAwfBxZQh7aiFbMQPmlpE+wXx6eFZdzJwp7N4llhXJZTESPStWxXHFLZdDMDWNgTqRt1NQvMfDFxYVLcs8wuXUkxER16/SkdJea33Ho9ypfbZMxzmpTh+LRQJHeO58P7Vdv8As3fGH7RioeP9M767CfHTWs8xVlrbsrSGUkEeBGhBrZW1LTgRmyr1kxjeNBSAkEeB6GmV7iQuEZl2Mx403wl1RJO/T9+NeHUkgiZ/c+1FAA4gVQCdx1xWbuiPbrXFwhCgmB+tds4edWBiN6Xu4gKIGsCJq3wl+uBGWIXSZ36DpXgJNFwzuaRM1cCWEcBFGkz9f70U1y0V3EmJLcr8zfYjcYWUutctta75aArfMMo+aYG/hUrjPiMbyZb2Gtkm6t9yj3LfaOgCrmAJ0ChRA8J0qxc5fDdDL4eEbWViFP6Kd9dvSsxuWCrZWBBBgiNfpXKrxYPdnXqXOSJdl+K7hzcXC2Q+d7ysWuEpduLkdhrqCv3dqheUubbmCuuQi3VvZQ6PMEhw6Np1Da+5qYxfKdm9kNnJYQLIc9pcW/3cyxqSrAJdDDSCBproYrkNLrZ7V63ZUgRbK3SQeztsTMnSbqdT8x8KP70ADUBj1kvzHx9sDka3ft3732+/iQQytKNbCQ4U92ZZY/2mKix8WbuYFsNZZLbI1pJcdkbYAt5SDrHenTXMelR9v4e3IGa9bTuFmkMcjDL3WgbQwJcaDr40vyxwvC3ML2mIt91Dca44dg8KbWUIgPeXvtmbKY01EazmcxWF55lVxeNa7ce457zszt6sSx/E17t5JEyfGrXw/gNi5jnt9koAtI5tNcZUR2KBlL5g2gfQFtTprtVUxdmLrqoaFdlE6GAxAnzihMsZRweBLHwzHTCgiZ067jqPGrly9wHMc0qNjJGs+Pjv1rL8NeYGACT5Ca0zlK7eNk/w4gSC4fLr1JHtoKw9bprSMVecaS6tObDNK4Ly7aKNmgHc+Z6mqhzJfs2rhVAxfeAAEPmxIgx5eEVKWbmICgvdWNIVFAHyncsJOpH0qJ4gesDvQY0jzEfrvSVPhzDb7QYI757/AOQF/iaAH2fPp8JQ+I4JmcksoB3CAqG2+Yk614tWQjaDqPzqVx2IBjLrr0HhH7+lRF1iBnb1gbn+1bqDaABMk2vb9oya4pxRksq1s5SWyyImBm/CRv0+tNrvNUXHJIcEmDoTvp6aVVMVeZnzEnwHp5Aec6U37U7Sfemgx8pBoEZQG5mi8P5mU690adWj9mpHBc32J7xKweo3/SKyckjrtR9obxoy3sIFvCKj1N+4fzBh3A/iLB8dPzqXvYyyLRIuIZ0HeG500/zXzW3EHGmY0phjevsLa5nZiBA6+X+f7UQ6k4yZdPDSvGczUuWuN38fj37N2XBWSCLYMKWyhUB6kd0tr0Xzq1NwtcVYa6xyi5cDISAe4isif+4Zm/rqJ4Jy+cJgFw6/62IcIzDoXHfI8ktq0eY86tfMWFK4Mi2I7Ps4A8FZRA/p0ryOrsOodnB/CeiqqWlAmJCvy5YZDlVScu677HUa/wCKg+F4a5hby3ipzK8QBMpET4AkeelHDcc73CZIg6iTM7HQ7eEDSptcIWJYEgkQASY8tKxha9B2sZa2hXO5O4/vcwG6RuIWWDKRGaGgbbA7nxrOD8P1a9ca6wlx2iAbA55Ktrrpp7yDpVlxOPHaG27QV8J9fcf2ryA14tk73p7x5VoLq2TLg9xNqrWYCZpzBy8bN5gqyvzAAzlB1g/y9YnoKjsphT6jStE4vwVrisjI2ZSDm1IBInvEb6CfamFvkG61vMonWfLVT+EwfetOrxBdo3nmW9gw4lY43wl8NcKMwaFUysgd4ba1DMfGr1zbwoteJYyQltRlGgIRQxPvNQGH4XHz6EfTxrQot3jnuBsISQow58DSV1YMeFS3E7ggqN/Goi5PWmgZVTmcCnpNFczGirTuZ9E3sO2xgrtp/wDIfrt5DpB8T5asYgh3QgoRDKIYEEN9NB5VaHEGR+/WkncRqOm4/eu9YSkqcjuOkAzP+YBdw2Zkwy3bBZmHZ3GDJccuXJBU90i4Rl1jTWq0nxBVYH2WRImbpnuraEAhBE9hbmQZg7TWtX1UrlKmPEdfOPbp4dKrfG+U7NwZoGYD5hCltPvGDJ+laFesbposdOnkJRl+IndAOHDEa5u0IYuAy5jCxBRiGXYydtIZ8E5rWyiK2GW6UzAHOyyjuHdGEEESojwBbedLRiOSVIBQA6AwRPrt6GkeE8Dti4we0v3csyR5kDYGPGmF1IbqL2Ba1JKmJYDjjXwQuEXKJuOXuHNcOY3MzXFt7htdYECOgj1wv4Y38Ue2uXEUXZuSsse8xnTSPrVvx+HUYW9AAAtN0A2U9BUvySwGCsliAAp1Jj7zDeiKSzYPURGoOzcgxzj1kTgeT7NjGWEjtJtsSWVdYB6AAfUe9W3iChLbGIAA6TAkdB0pniRnxNu6gJ7NSskEDWdddSNesDzpzbw3ajNcaROg6dCDG3XzPnVwuMqIuxLckxjjseIhBmMadB6z97+mfUVWcfg3KgO0yR4DzJIGmwPj7VZ+I3kssxP8i6DUtq0+ZOq6nxql8W4nduHu9xfKZ9zHh0FAdINnCnEjOIYm3akbnUQNT7/5qtYvGuSCCVAEQNPX1qWvYFjrFNX4cfCq7YzTZWnnmQ92+xOpmmzkjw+lTdzhp8KYYnBkDarAR5NQh4jbt9NQKbtdJOg/f6V6ya1JcG4DcxL5EGn3mOyjxb9B/wA11mVBuaNr73Ua8M4U9+4EtqWY9fzM9AOprZ+SeTbeDXMYNwjvOenUhZ2Xz6xPhXOW+W7eFUZNDHedt2idT4Dy/Ol7THHubaGMKhi4+3bMPuKf5BHePXavN6rXNqW2Jwg7+f4E0K6hWMnuTnB1+04jt0E2bSlLbHZ2Y/xHX/aAiqD1loqY5gtH7HfjcW3OnkJ/SlcNw5MohYgQI7sAdOmlOWwv8J03lWGuu4IimaavUcYg3MwhOOKb/aSVEZW6zGgMT5irtw3mSyzBQZnT/FUx+UyoJRlEnTNt1jWZ/CmacPaT2bgEdNd/XXwpWzRU6gDnHpAnUtX1L1zZy096LtoEvljyP+fCleDW0wpNssGbY+Ckb/ifCq7gucrq28hUEr1JafMkTB+nvTrhXFrFxlF1YjYySM38x2OsHXXfyoD6C9K9lnKj0nf6tC2V4Pxmg4a9burDQQd9T7Uu3E7VhGtwD4ec7VW/+oWbIChgc0kdYMTsd6rnH+IkspDCMupGxnynyPvRPCaC9uw+hwcSavU7K94/SeeZ8Ul05kIjXutmEdD1jf0qhcUT5u9AGsA/WrHiMRmLEaySSJ3/AM7e4qExFgFSF1kaj99a9cNMETavOJ59NVus3NxKq12uMaXv4Qj/AB+5pBBB9PGqCa2QeRHS2BAkn2rtN+3aiq4aB2H1n0daxKuA6EMPEGf36Vy6qmPukdRsf1H72qvYzgTWHL4K5l171tpyk+Guq+h+tKYTmu23dvjsbo0IIMHzB6e/41j4mjmTYtArqfQ7daaXk0n6kfT960ul6V0Om8zp1pC6mms+orgGJ2I9n6e+n47CoxrC65x4wYmZ8+mw1qVJHQ+xn9/jTXEwDPy+moPj4frVh8Zwxje4cQpCN3W0I3EHQyPc9K8Ye+6JkyZiIylTosNJhY0kT8uXenxII1IP4emsVy1aIn5tf01610XOnRgm09dnYkk3OFnLBt3E11GUREGYM6+sUyxXN4YQj5F2kBmbwnQHL+9aQS33iSYidIH6e1dbhitqAvlK6edXPiTjsCAbw2txgEiNAyMScxk+IYH1kgT9aLNuyTrdtiTsXUH8TUpheFLHyjfw/wAf8U9/6ap3G3gSI9INAPjG08rmB+g0P3zGFjl5HHdIPmsH8RSx5IBHX360vd4JaLT2SSRB0XX6iTtXbfCMkG27p3YlWjx17sf4gURfHKfvIf1lD4D6N+0ZXeQSdoqs8x8At2AwdkBUS0n5Z28yx6KNT5DUXJ8LiOzK/ar+/wDOZj1zZvxn9IW3yhaBBZBcOury++rRmdok6zpvRvpjTke6DOL4HhslpnXCuDPi2yoMloGS5Uen9TRAygwPxrT+CcHt4e2EUQokkmJY6SzHx/4FPRhwBoAANgNAI9PL961CY7EPi7hw9klbamLtwdJ+4vi528qx9TqH1Rx0om7VUtQ4nu5dfH3DZtErhkMXLg3c/wDlofzPQVd+E4NbahEUKiiABoB6Dw0/GabcI4elm2qW1AVRoB/nrOpO5PjUrYWDr9BSAcM4Vfsj5yYcjAJPclrK0rbFcsjuihrgUE+H/NevACqCfSIdzMcbYCOqkGCWM69NtelRfFeA382cHOI0iB57aSKt12wl6dmUeG4maSwuHZCVzgqBpmIP4RpvWJpddUPdYZEVv0zg5BxKNg7G6XbXePXLB3Bn/irXw7lKzdIy2ypJmZb8iSDSt7hkN4gmY8Osqfu/8064VxHJdYbFY06bjWfHyrdSmq2ovWx+Ii1d219j/lGXOXKduwhZQdRGp+vpr+QrMzfVbhzMYGygGDvp+NafzNxe5fTKIIj/AIPjWdX+EiTmkSDrOx8R4094bocL7UDjygNfqay3ss8+cajFoFLDQlisfl7a/hXgsBI30EH9fp41HcUw2SVGvUE9fp9PrUbexbjc7R5UW2sIcAxZNNvGQY74hZiY3np4f8VDsnejaddNakL+L0BB0O800uEBp6nX9/jS7g9zQpyq4MTNk9aKdQP5V/E/rXKW3mTeZ9JYrh4uHTcajoR6EVEYvhCyRcthwRB0BP0jw6g9NBU2AFugn70nc7g+E9Z2r1in8dRI0O4Gxj6g+1IlBNHMz88LvWTOFYssybTfkCdR6GlsPzNbnJeD4e4NYYd0+h3G3h71cr3Dw6nIdROoiVP5H0M1B8R4SrMO0QONtVGh9D6VXbt7ne+o3bGKx0ZXzagrAB8p7on3ovYZlOoZf31qOvcq2wx7NrloiPlJAPsfSm/2bF2fkbtV8JhvLqJ/Gq8fhO8x6bgXNmgQDqB/bfrS+QDukgGY3qv4/jLZe/buIdDJWBofGB4b09PMEw6KXWSRCkx666EVx1yMiRTg4kxk20Gn4+tLWkH8nvJqrY7mx57lvY66HTSY310B+hpqcdjLjECRG41Efj+VIWIT/wBjCtL5ZMCJ6+JFPbLaf53qhWbfEBsYkHfL0/Wn95ceUtILmRiWDMXVRtmUd0HYKwnzFZ76dmbl1A/GGFgA6Muqjzn3/fnXSun+f8VT2wOPcqpxdqO9qrnbQkmAMwByjymvf/QMW3/35gCfluabz97Wq/06DkuP0P8AiTe3pLS66f5/xUfjsWlpZuMFHST7e/sKhV5axRENjLv9Nu54eJbSlcDyIgYO5uXWBkG6QF0O5VdW9GaKNVVWPvZ/AH+84zN6Rhe4ycW3Y4UkD/6l4gwo6BZ3c9NP7iw8K4cllRbRSI/M7k+JOsnfyjZVMCqCECgDwAA/pUdN96d8PABMamfp6+HpVL7BjavXz3LIPMyUtLoOlL2QJ8B41y0vuaUCa/r4VWlMEH4yMZKWhpUJxziWVSqiTnUbxpGpNTlraqxxBSbrkDTMZ12/cV6HxN2XTgL58ftE6h70b4fEdUUb661J4O6lwd5BInYb9DVfTEG0YI7rFssRG8xIHSTp4U6tXJjK0HfT1nb9K8zp7zp3BPI8xHLK/aKcdxXH8SW2IyjQHpHn71W7nEJuZwQAQRHnp9etTHFeHm8O8dR+4Ouoqo4vBZAUP3SSDsBrtp76+ZrWr8XsAZKzjPw5EyT4YGcWWeUMXxGVHfytsROke3X/ABVe4jisvXqabcYDduWOiTpG5MflNRXEcVm3r2Wj8ZUadayvOB11Mm3wk+2Ngbgn84/s4IOnaZsgZmUEjMSVXOwGvhHrNeMTyU2e4O2XSQGymCy3Ussu8g5ria66HyileG3UuYVUusJt3LzxmCls9tBaid++mvlUliMeO1Zy6rZgH5l0IxK3LpiZYtkzDxkCnfq7VDRlKzXxKba4M8L2hyL2xsHScrRJMTqJ/KvXHeDfZjlNzOwa4p7pHyOUJmTuQYqc4neD4UgZc75sWRmWVdr7gJv83ZmY3qJ5xxou4iQR8qzBnvNLtqP9zmlrEVUP5Q45MhReXwrtIBfWikdglvZifUuJsqw7yg77gGom9dZbYAJADQACRADEAUUVktGxHfD3JFwkkkFonp3Vpy2o11060UVbynJG3B3o6aVFXhlvALoCRoNKKKF5y3lPN7VdfA/rUXewaBFYIoYjUhQCdTuetFFc+4ZPvCVLFXSL0gkHXUE+MflU9we8xbViZQTJJnvCiihsBgfPnL+ctnCcMpGqqZ3kAz6+NTmEtL4DfwHgKKKwNQTkxxI7S2J2H08xSiiiigr9mW850Df1H5CmuMPe+lFFOL/5n8oM9xljD3T6UvgP7V2ig2dS6yWw/wAvt+lLXaKKdr+xBHuSNnYVXbg/iP8A+o/m1FFbeu/8k+fKKp2YyxFsZbogQDMR1jelrKiBp0/SiivJ3/bmgnU9XBrVe5nQZhoPlmu0UKr7Uu3UzrmEd70j8hVe4htRRXrNL9lZmv2ZHNTa6KKK1UgDEAK9rXKKOZyeTRRRUnJ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6148" name="Picture 4" descr="http://api.ning.com/files/XwBBKhsyqNOjGbXXeP5ac05NcZ0RQxBhckhdjL*BDFMSviFeCBs0LGZnuurUtK6Tnrzugx*lW*hFihb31clZzYMQlCadrMbIBTOOFtFZBEk_/Muralla_China_de_Noche1024x768103801.jpeg?width=7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8890"/>
            <a:ext cx="5404211" cy="5004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40058" y="5157192"/>
            <a:ext cx="8785079" cy="15696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3200" i="1" dirty="0">
                <a:solidFill>
                  <a:srgbClr val="FF0000"/>
                </a:solidFill>
              </a:rPr>
              <a:t>Dios habla sobre la abundancia, haciendo énfasis en el proceso de renovación, en la lluvia temprana y en la </a:t>
            </a:r>
            <a:r>
              <a:rPr lang="es-CO" sz="3200" i="1" dirty="0" smtClean="0">
                <a:solidFill>
                  <a:srgbClr val="FF0000"/>
                </a:solidFill>
              </a:rPr>
              <a:t>tardía.</a:t>
            </a:r>
            <a:r>
              <a:rPr lang="es-CO" sz="3200" i="1" dirty="0">
                <a:solidFill>
                  <a:srgbClr val="FF0000"/>
                </a:solidFill>
              </a:rPr>
              <a:t> </a:t>
            </a:r>
            <a:r>
              <a:rPr lang="es-CO" sz="3200" i="1" dirty="0" smtClean="0">
                <a:solidFill>
                  <a:srgbClr val="FF0000"/>
                </a:solidFill>
              </a:rPr>
              <a:t>No temas, Dios cuida de ti.</a:t>
            </a:r>
            <a:endParaRPr lang="es-CO" sz="32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866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1"/>
            <a:ext cx="4474840" cy="4176463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Joel </a:t>
            </a:r>
            <a:r>
              <a:rPr lang="es-CO" b="1" dirty="0" smtClean="0">
                <a:solidFill>
                  <a:srgbClr val="FF0000"/>
                </a:solidFill>
              </a:rPr>
              <a:t>2:23.</a:t>
            </a:r>
            <a:r>
              <a:rPr lang="es-CO" dirty="0" smtClean="0"/>
              <a:t> </a:t>
            </a:r>
            <a:r>
              <a:rPr lang="es-CO" dirty="0"/>
              <a:t>“Vosotros también, hijos de Sion, alegraos y gozaos en Jehová vuestro Dios; porque os ha dado la primera lluvia a su tiempo, y hará descender sobre vosotros lluvia temprana y tardía como al principio</a:t>
            </a:r>
            <a:r>
              <a:rPr lang="es-CO" dirty="0" smtClean="0"/>
              <a:t>.”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0" y="4679503"/>
            <a:ext cx="9144000" cy="19389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La </a:t>
            </a:r>
            <a:r>
              <a:rPr lang="es-CO" sz="2400" dirty="0"/>
              <a:t>lluvia temprana caía en el otoño y ayudaba para la germinación; la lluvia tardía caía en la primavera, y hacía madurar la cosecha de </a:t>
            </a:r>
            <a:r>
              <a:rPr lang="es-CO" sz="2400" dirty="0" smtClean="0"/>
              <a:t>cereales.  </a:t>
            </a:r>
            <a:r>
              <a:rPr lang="es-CO" sz="2400" b="1" dirty="0" smtClean="0"/>
              <a:t>Dios </a:t>
            </a:r>
            <a:r>
              <a:rPr lang="es-CO" sz="2400" b="1" dirty="0"/>
              <a:t>dice que volverían las cosechas y la productividad como al </a:t>
            </a:r>
            <a:r>
              <a:rPr lang="es-CO" sz="2400" b="1" dirty="0" smtClean="0"/>
              <a:t>principio. </a:t>
            </a:r>
            <a:r>
              <a:rPr lang="es-CO" sz="2400" dirty="0" smtClean="0"/>
              <a:t>En </a:t>
            </a:r>
            <a:r>
              <a:rPr lang="es-CO" sz="2400" dirty="0"/>
              <a:t>su aplicación a la iglesia cristiana, las lluvias representan la obra del Espíritu Santo </a:t>
            </a:r>
            <a:r>
              <a:rPr lang="es-CO" sz="2400" dirty="0">
                <a:solidFill>
                  <a:srgbClr val="FF0000"/>
                </a:solidFill>
              </a:rPr>
              <a:t>(TM 506-512</a:t>
            </a:r>
            <a:r>
              <a:rPr lang="es-CO" sz="2400" dirty="0" smtClean="0">
                <a:solidFill>
                  <a:srgbClr val="FF0000"/>
                </a:solidFill>
              </a:rPr>
              <a:t>).</a:t>
            </a:r>
            <a:endParaRPr lang="es-CO" sz="2400" b="1" dirty="0">
              <a:solidFill>
                <a:srgbClr val="FF0000"/>
              </a:solidFill>
            </a:endParaRPr>
          </a:p>
        </p:txBody>
      </p:sp>
      <p:pic>
        <p:nvPicPr>
          <p:cNvPr id="7170" name="Picture 2" descr="http://t3.gstatic.com/images?q=tbn:ANd9GcSif9uktlajK4gQzM72CIrvXH5DCfrQLgVrSXmd7HhNI9_oDmS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60648"/>
            <a:ext cx="3925653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1894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6773" y="404664"/>
            <a:ext cx="4906888" cy="345638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sz="3800" b="1" dirty="0">
                <a:solidFill>
                  <a:srgbClr val="FF0000"/>
                </a:solidFill>
              </a:rPr>
              <a:t>Joel </a:t>
            </a:r>
            <a:r>
              <a:rPr lang="es-CO" sz="3800" b="1" dirty="0" smtClean="0">
                <a:solidFill>
                  <a:srgbClr val="FF0000"/>
                </a:solidFill>
              </a:rPr>
              <a:t>2:22.</a:t>
            </a:r>
            <a:r>
              <a:rPr lang="es-CO" sz="3800" dirty="0" smtClean="0"/>
              <a:t> </a:t>
            </a:r>
            <a:r>
              <a:rPr lang="es-CO" sz="3800" dirty="0"/>
              <a:t>“Animales del campo, no temáis; porque los pastos del desierto reverdecerán, porque los árboles llevarán su fruto, la higuera y la vid darán sus frutos</a:t>
            </a:r>
            <a:r>
              <a:rPr lang="es-CO" sz="3800" dirty="0" smtClean="0"/>
              <a:t>.”</a:t>
            </a:r>
            <a:endParaRPr lang="es-CO" dirty="0"/>
          </a:p>
        </p:txBody>
      </p:sp>
      <p:pic>
        <p:nvPicPr>
          <p:cNvPr id="1026" name="Picture 2" descr="http://t0.gstatic.com/images?q=tbn:ANd9GcTE5HaIXf8j5hCAm-yip-CtpnYS4wAvxi1bybCV4IYSgk8uUzF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60648"/>
            <a:ext cx="3528392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4149080"/>
            <a:ext cx="8352928" cy="255454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3200" dirty="0"/>
              <a:t>Los animales habían sufrido muchísimo por falta de </a:t>
            </a:r>
            <a:r>
              <a:rPr lang="es-CO" sz="3200" dirty="0" smtClean="0"/>
              <a:t>alimento durante el verano. </a:t>
            </a:r>
            <a:r>
              <a:rPr lang="es-CO" sz="3200" dirty="0"/>
              <a:t>Ahora se los invita a que se regocijen</a:t>
            </a:r>
            <a:r>
              <a:rPr lang="es-CO" sz="3200" dirty="0" smtClean="0"/>
              <a:t>, </a:t>
            </a:r>
            <a:r>
              <a:rPr lang="es-CO" sz="3200" dirty="0"/>
              <a:t>pues los campos de pastoreo junto con los árboles proporcionarán abundante alimento. </a:t>
            </a:r>
            <a:r>
              <a:rPr lang="es-CO" sz="3200" dirty="0" smtClean="0"/>
              <a:t>Que bueno es Dios.</a:t>
            </a:r>
            <a:endParaRPr lang="es-CO" sz="3200" dirty="0"/>
          </a:p>
        </p:txBody>
      </p:sp>
    </p:spTree>
    <p:extLst>
      <p:ext uri="{BB962C8B-B14F-4D97-AF65-F5344CB8AC3E}">
        <p14:creationId xmlns:p14="http://schemas.microsoft.com/office/powerpoint/2010/main" val="3324792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3610744" cy="324036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Joel </a:t>
            </a:r>
            <a:r>
              <a:rPr lang="es-CO" b="1" dirty="0" smtClean="0">
                <a:solidFill>
                  <a:srgbClr val="FF0000"/>
                </a:solidFill>
              </a:rPr>
              <a:t>2:24.</a:t>
            </a:r>
            <a:r>
              <a:rPr lang="es-CO" dirty="0" smtClean="0"/>
              <a:t> </a:t>
            </a:r>
            <a:r>
              <a:rPr lang="es-CO" dirty="0"/>
              <a:t>“Las eras se llenarán de trigo, y los lagares rebosarán de vino y aceite</a:t>
            </a:r>
            <a:r>
              <a:rPr lang="es-CO" dirty="0" smtClean="0"/>
              <a:t>.”</a:t>
            </a:r>
            <a:endParaRPr lang="es-CO" dirty="0"/>
          </a:p>
        </p:txBody>
      </p:sp>
      <p:pic>
        <p:nvPicPr>
          <p:cNvPr id="2050" name="Picture 2" descr="http://t1.gstatic.com/images?q=tbn:ANd9GcTR-m7U0mWjBTVZPHAbfg-h6p6SBOvwr3RKlJ2xe4_H7uPaill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60648"/>
            <a:ext cx="468052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3861048"/>
            <a:ext cx="8352928" cy="28315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3200" dirty="0" smtClean="0"/>
              <a:t>Si tu perseveras en la fe, Dios dice: </a:t>
            </a:r>
            <a:r>
              <a:rPr lang="es-CO" sz="3200" dirty="0"/>
              <a:t>“</a:t>
            </a:r>
            <a:r>
              <a:rPr lang="es-CO" sz="3200" i="1" u="sng" dirty="0"/>
              <a:t>no solo voy a llenar tus tinas de nuevo, ¡se van a inundar! ¡Reventarán las paredes de tus graneros!</a:t>
            </a:r>
            <a:r>
              <a:rPr lang="es-CO" sz="3200" dirty="0"/>
              <a:t>”. Eso es lo que hace Dios. Bíblicamente, así se ve la restauración.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59894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Para que estas maravillosas promesas se cumplan en tu vida y en la mía, Dios dice: </a:t>
            </a:r>
          </a:p>
          <a:p>
            <a:pPr marL="0" indent="0">
              <a:buNone/>
            </a:pPr>
            <a:r>
              <a:rPr lang="es-CO" b="1" baseline="30000" dirty="0" smtClean="0"/>
              <a:t>«</a:t>
            </a:r>
            <a:r>
              <a:rPr lang="es-CO" i="1" u="sng" dirty="0" smtClean="0"/>
              <a:t>Esfuérzate </a:t>
            </a:r>
            <a:r>
              <a:rPr lang="es-CO" i="1" u="sng" dirty="0"/>
              <a:t>y sé </a:t>
            </a:r>
            <a:r>
              <a:rPr lang="es-CO" i="1" u="sng" dirty="0" smtClean="0"/>
              <a:t>valiente</a:t>
            </a:r>
            <a:r>
              <a:rPr lang="es-CO" dirty="0" smtClean="0"/>
              <a:t>,….</a:t>
            </a:r>
            <a:r>
              <a:rPr lang="es-CO" i="1" u="sng" dirty="0" smtClean="0"/>
              <a:t>Solamente</a:t>
            </a:r>
            <a:r>
              <a:rPr lang="es-CO" dirty="0" smtClean="0"/>
              <a:t> </a:t>
            </a:r>
            <a:r>
              <a:rPr lang="es-CO" dirty="0"/>
              <a:t>esfuérzate y sé muy </a:t>
            </a:r>
            <a:r>
              <a:rPr lang="es-CO" i="1" u="sng" dirty="0"/>
              <a:t>valiente</a:t>
            </a:r>
            <a:r>
              <a:rPr lang="es-CO" dirty="0"/>
              <a:t>, para cuidar de hacer conforme a toda la ley que mi siervo Moisés te mandó; no te apartes de ella ni a diestra ni a siniestra, para que seas prosperado en todas las cosas que </a:t>
            </a:r>
            <a:r>
              <a:rPr lang="es-CO" dirty="0" smtClean="0"/>
              <a:t>emprendas; Mira </a:t>
            </a:r>
            <a:r>
              <a:rPr lang="es-CO" dirty="0"/>
              <a:t>que te mando que te </a:t>
            </a:r>
            <a:r>
              <a:rPr lang="es-CO" i="1" u="sng" dirty="0"/>
              <a:t>esfuerces y seas valiente</a:t>
            </a:r>
            <a:r>
              <a:rPr lang="es-CO" dirty="0"/>
              <a:t>; no temas ni desmayes, porque Jehová tu Dios estará contigo en dondequiera que vayas</a:t>
            </a:r>
            <a:r>
              <a:rPr lang="es-CO" dirty="0" smtClean="0"/>
              <a:t>.»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(Josúe 1:6,7,9). </a:t>
            </a:r>
          </a:p>
          <a:p>
            <a:pPr marL="0" indent="0">
              <a:buNone/>
            </a:pPr>
            <a:endParaRPr lang="es-CO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Note que esa es la parte que te corresponde hacer a ti y a mí. Esforzarnos ser valientes y obedecer, y Dios hará el resto.</a:t>
            </a:r>
          </a:p>
          <a:p>
            <a:pPr marL="0" indent="0">
              <a:buNone/>
            </a:pPr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083004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Cuando tu y yo hacemos lo que Dios dijo anteriormente, Él hace esto:</a:t>
            </a:r>
          </a:p>
          <a:p>
            <a:pPr marL="0" indent="0" algn="ctr">
              <a:buNone/>
            </a:pPr>
            <a:r>
              <a:rPr lang="es-CO" dirty="0" smtClean="0"/>
              <a:t> «</a:t>
            </a:r>
            <a:r>
              <a:rPr lang="es-CO" i="1" u="sng" dirty="0" smtClean="0"/>
              <a:t>serás </a:t>
            </a:r>
            <a:r>
              <a:rPr lang="es-CO" i="1" u="sng" dirty="0"/>
              <a:t>prosperado en todas las cosas que </a:t>
            </a:r>
            <a:r>
              <a:rPr lang="es-CO" i="1" u="sng" dirty="0" smtClean="0"/>
              <a:t>emprendas</a:t>
            </a:r>
            <a:r>
              <a:rPr lang="es-CO" dirty="0" smtClean="0"/>
              <a:t>»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Pero la bendición de Dios para los que «</a:t>
            </a:r>
            <a:r>
              <a:rPr lang="es-CO" i="1" u="sng" dirty="0" smtClean="0"/>
              <a:t>no tiran la toalla</a:t>
            </a:r>
            <a:r>
              <a:rPr lang="es-CO" dirty="0" smtClean="0"/>
              <a:t>» para los que «</a:t>
            </a:r>
            <a:r>
              <a:rPr lang="es-CO" i="1" u="sng" dirty="0" smtClean="0"/>
              <a:t>perseveran</a:t>
            </a:r>
            <a:r>
              <a:rPr lang="es-CO" dirty="0" smtClean="0"/>
              <a:t>» creyendo en Él, va más allá: </a:t>
            </a:r>
            <a:endParaRPr lang="es-CO" dirty="0"/>
          </a:p>
          <a:p>
            <a:pPr marL="0" indent="0" algn="ctr">
              <a:buNone/>
            </a:pPr>
            <a:r>
              <a:rPr lang="es-CO" i="1" dirty="0" smtClean="0"/>
              <a:t>«</a:t>
            </a:r>
            <a:r>
              <a:rPr lang="es-CO" i="1" u="sng" dirty="0" smtClean="0"/>
              <a:t>Cosas </a:t>
            </a:r>
            <a:r>
              <a:rPr lang="es-CO" i="1" u="sng" dirty="0"/>
              <a:t>que ojo no vio, ni oído oyó, </a:t>
            </a:r>
            <a:r>
              <a:rPr lang="es-CO" i="1" u="sng" dirty="0" smtClean="0"/>
              <a:t>Ni </a:t>
            </a:r>
            <a:r>
              <a:rPr lang="es-CO" i="1" u="sng" dirty="0"/>
              <a:t>han subido en corazón de hombre, </a:t>
            </a:r>
            <a:r>
              <a:rPr lang="es-CO" i="1" u="sng" dirty="0" smtClean="0"/>
              <a:t>Son </a:t>
            </a:r>
            <a:r>
              <a:rPr lang="es-CO" i="1" u="sng" dirty="0"/>
              <a:t>las que Dios ha preparado para los que le </a:t>
            </a:r>
            <a:r>
              <a:rPr lang="es-CO" i="1" u="sng" dirty="0" smtClean="0"/>
              <a:t>aman</a:t>
            </a:r>
            <a:r>
              <a:rPr lang="es-CO" i="1" dirty="0" smtClean="0"/>
              <a:t>». </a:t>
            </a:r>
            <a:r>
              <a:rPr lang="es-CO" dirty="0" smtClean="0">
                <a:solidFill>
                  <a:srgbClr val="FF0000"/>
                </a:solidFill>
              </a:rPr>
              <a:t>1Cor,2:9</a:t>
            </a:r>
            <a:r>
              <a:rPr lang="es-CO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61997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109" y="764705"/>
            <a:ext cx="4762872" cy="554461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4000" i="1" dirty="0" smtClean="0">
                <a:solidFill>
                  <a:srgbClr val="FF0000"/>
                </a:solidFill>
              </a:rPr>
              <a:t>La mayor bendición será encontrarnos con Cristo en el cielo, y pasar la eternidad a su lado, por tanto; mi oración es que Dios nos fortalezca para serle fiel cada día. Amen.</a:t>
            </a:r>
            <a:endParaRPr lang="es-CO" sz="4000" i="1" dirty="0">
              <a:solidFill>
                <a:srgbClr val="FF0000"/>
              </a:solidFill>
            </a:endParaRPr>
          </a:p>
        </p:txBody>
      </p:sp>
      <p:sp>
        <p:nvSpPr>
          <p:cNvPr id="4" name="AutoShape 2" descr="data:image/jpeg;base64,/9j/4AAQSkZJRgABAQAAAQABAAD/2wCEAAkGBhQSERQUEhQVFRUWFxgaFxgXFxcXGRwaHBwYFxgYFxcYHCYeGBkkHBcXHy8gJScpLCwsFx4xNTAqNSYrLCkBCQoKDgwOGg8PGiwkHiUsLCwsLCwsLywqLCwsLCwsLCwsLCwsLCwsLCwsLCwsLCwsLCwsLCwsLCksLCwsLCwsLP/AABEIAQ0AvAMBIgACEQEDEQH/xAAcAAACAwEBAQEAAAAAAAAAAAAEBQIDBgEHAAj/xABDEAACAQIEAwUGAwcCBQMFAAABAhEAAwQSITEFQVEGImFxgRMykaGxwSNC8AcUUnLR4fFighWSorLCJDNTFhdjc+L/xAAaAQADAQEBAQAAAAAAAAAAAAACAwQFAQAG/8QAMREAAgIBBAAEBAQHAQEAAAAAAQIAAxEEEiExEyJBUWFxgfCRocHhFDIzUrHR8QUj/9oADAMBAAIRAxEAPwB09yqjcNfNVcVuYmMWlvta+D1BakBQmeDS1Xoi3coVTVts0DRqtLnNUM5ogiqLi0IM65lftKkLhqsrXUWiJiwTCbT0Vn0oa0lEFdKSxj16lLtUJrrrX2WiBgEzmarcNZa4wVRqaryU37O2CHzwcoBE9T0pdtoRC0OtdzAS5+z8J7xz/KelJ2BBIO40rUYjHKAdyaQYu8ZkQD1+81j1/wDolSd/M0W0gYDbxAMbxQhMtrukaMxIme6dYOg128qSYjtFbQH8zEToJE7ED60ZjsHnByk6xJ5afciR8OlIMbgHysUyvJ0X3SAPHn8qw2/+thLHP1lBrwMCKsV23IEBOZgzBg7jTlv8KVv2nYs+mYNGjdROvwPypgOy73iJX2cjWYj0A5mi8L2PVbas0Zgw3HdgsV3mToZ+FaVdVIHUWKie5nxjXzCATpoOUn66H51xsVc5BtddB/atLhuGOjnNct90ifLqRy2+VFXsIiGPATpI9OnlT0sRo4LNLcFQy1fcSo5K+mzPmD3IBamFroWphaAmdkMtSQVatqiLWFpbOBDUEyNu3NdOFmiVYDbWvnusRppUhv8A7ZTtGOYIuANWpgKgyE8zXyWKBrrPacAWEpgqm+HqNlCOZoj2hpZub1EaFGIC2GqdnBFiABqaYWgDuKNwuHIMgSNq5/EgjjuEKcmD/wDAkUd4knw0osX1RAF0AFSu3dwaVYzEgTNZtzu/8xl6VqvQi3iXGgWgddR03g+sULcvsS52OigHaDBB6RGvXSqeI4sZmCANmGvUATt8dqU2sdcgsQAozSTIjSdD9uUzyrHty3XUZk7sRrjMQJYIveJgkExtM/GRSXG3LaaAgEgA79TqPp8KScQ40wUlX02J0zfmMRtGoFJruNZ7hDTJIOUyNP19aZTpG7J4gl5pVx9u2SWLHLMAMd9dyOv2rv74uIUz+GyQVk6FSDJPUaGfSs7i3CGNCGObr3QDB9ftVWC4uio4ZCXJ7pmANIM6yNqtWo7ciDn4zSYHh7FnYspVpgs5EEQSwB3EmDOo8Zqh+AO7uRcJhiCVcAEiAdDtr00oL90u31AWyx1Vto7w13ny8dTUb1y8DGQA8wynf05bVzcfQjM6DPT79ihjbpqdaqexX1YeYbJnqBLbqxbVXCxRNu2AJNKstCjM4teTK0sgCTUHct4CjLOH9oeczoOUUfa4IYkmKzGv3HmVrUSPLFFqzRKWKv8A3eCRRNixNMFohCuAjB18cHWis4YL41YyA8qW1saKZnEw9Wfu9Or2FB8Kg+HUCgL8QhVF2GwhOp2oxrsGBUm0Gm1VMNKkfk8SlEwJJgD50n4ng1Y6geMifl6Uwymh8dEagnaY8x8a8dzLg9wujxMhxVwsKMgzHVidlnMQeeund8qwvG75ubAhdws90HwE6H+ulb3iXCDcBHdCkjTKARlywB6gn0FJcNwBQZuxlOgnrIM6bbVIuKjlu53aSJhn4XcUgvOXXWD5GTGmoj1q/D8Be41s54LzuSSMsbRzg7eG9egHALOcPFtTtyE7nXbymNTQWI9jYZhbEOJ7wPWJIBnn4daL+OJ4UcwSFEX4HshbXL7QlgRB5EgS2kbA7T0Xxptba3b0t2kTMNAApPIAnodB8KRWuMpdYSzA6a9eWw1zET8aKbHi0sKPe3JgtOgiekRp4cqmsFjnDk/KDkRn+83DGZlJAHdG4aTJI6RHzrn744gG8iEbhgfPn4R8DSleKFBord4RJ1JjTfluZ+dTwkOs5AQDAOb1+9L8LHJ/SGG56m9VqvttNUxV1pa+4aYamEpZmovak1eug86vs2prPtOTiVqs5w8ZWBpq88tapTBgVesDQVC4laAgSgWYYkwTV2WRXJqVuloTnAh4GJOuNUQ/6+NTFO7npWDUWNWFpqtxQsnHE9mUu1Uh9QBRAszQ91N6WFI5ncyelD4lNZFdYgSc3LntPx3ri4rKpOnhT9vAxOZiziCqpGYx0Hh+iKyXEeJ6uYBC+c66ZZOk7+HyrX8StB7feElthzjrWNxvZfNMuoBJnfNHTpGgqLVBQcsZ3PEyVziVy7cAXMFJgEkkbzE7aCNPCucWwQtIcmZ2/M+kLOxUDQkzOswK1K2lw9sZAnQEg+evnH0rN8Yd7t4gMcsEBRIB13K8zEa0qqzc3Awo/OKJzFeH4eWVWVswzQw2YT7pPVfHz6UybCM0mDlWYmdp94+BM/CK0vCeDX0iQgBTLsJCyY25605weEFsb5zERC6dfSQRS7tXg8cwse8z93hjaIi5oRQOQ1kHQnXlRnDODlbSCGBjUGRr5CmeN4qqg6N45Rr9PmKsscTVhJMeZA+9ZrW2Feoe8RrkoiytfBKIsJX3ztMhV5nWGvlRmFEkUPGpom1brOLDGTK0BzDWuVEvNVEV1BUviBjiWYkqts1EpU0ajC4OZwz4f0r4HWuA6fCuGhUzs6vPzrpqvr519mB08PvTQ3vOYkwd6DxAosCKExbga+I+ZgfWjOIJg7WkbulgJ1ggctdJ0qq4gLZSVbQnfl1iev0NAcVbKyHxpdir8NtMCDI1g+6JPVjt4mpnvCCFt6h3EsWo99tpiDE9QKwnG+0ijNAJaDBnrv8AT6VztHxosclvvQSGO8Ge9BO4/t0pfg+BXMSZZCVBXUiBGgIU89BOulQAbjvs6nmA6lXB3u4kkge0G4M6KYPOdNNNa1+HwFuyM7kTMljprsI6AAxRL2ciALGYAAPCyV0iYJkH0pRiMczgIgJZgNeQHXXnPwqS1zacLwIJABhWK7QgSJKgaA9SBJHhpHxrP4/jAQOTcaCAIzAGdNuZ0J28ahjccqWzbDB2zGWDhXY65lUltBo28bGsZgcYQIKszwSuw10CzMHKGEmNZ051Zp9IGG6eOQZseHcY9pZYqcxBC5SdZjQxtqT8qTWuPbgWxoxGubTXbQECg8LjGt+0FxTL94HcGNCsqdDp5rrMUmuPr3cwBnn4+HhFXV6VcnieJ9J+lQKIs0PmHhU7eIExM1a98lSvJltXG/FAPioY6aVH94n0rOscEfGVVrg8w+05Opo3CmQaAt3RpR9u4ANK6iD+aNMi9010P3S3Sa4t0RFSDgLptI+orqnjudMttiYqbEVWrVW7xvTh1Al4cGqr9jmN+flM0M+NUf4rtriikTOnXauOcDzCeHwl7PGnLfl+utJ+N3ma3+GDmLCIjSNZnpIn0rtziJloM9OWnKKCuX5Op02j9Hak72Ye3zhmuC3MLcFtCxzMDLbtzJn0qOMwa3JM5XI0P5SRtRLXoBlo6SY+dCPcJAJI9SI9PpSXosfk4hbPYxTxTgFm0maDI11201/pTTEX7di0sAKsCNCRtsT1IEa/eoYr8e2U2JBAbRgOR2P60oHE4a6LRtjK65csPImI0MawRNS7GHDxTZHcX8R41ayj8QqC/ddjAKwQ5BPJZPlSjiXaBNbXtAqRAuIdSOf4nJZnXUkEc9w+NcHvLaUkq4VTmQiU3JLNqDI11nnOu1Isbhrt3uezChWUNHeGYgAEMABqDME8+e4rq0yE5Jgg+0ruANompIZSJ1AMaydXkSZ1iPGvrOAyB5DPca2wUQSdVMGAZIzFTP5SomAZqrErctt7MXJKqSBGUZjokCDqZABO87iac4nsziWPt7JUlYbMrgEgEKjZQMhOZW/hHcMg7nQxj14gk5MTXLFs3BeUNkctnWBKuN1OUc9xp1oi9jVWBbAIgH3ghk9VcAjr6jemSrYfD3rjq+dXQ3Q2sq4IzEDYgKxkx7p20NK8MotyuVXAJyt70rpBkL05Vwj0POPv8p1gCMz3N7tcDc6DfGiREH6UPe4nyGusabep+NR45iQcxsHmrAKU28YRrE+X608/CjMPcJEmAecf1PKpbGAOYYhdtjmgSfCmGGuQcp3g/SaXYe9B03+dO1dCoLEbazvXVtDjAODKFaCnFg9efn0ozDZSs7686H9rYJjuT4x+pooBQBECmVvgckGESD1KmxAmAOQPxqk4cmSTqeQ2+JogukiY1nXyqNq+pIjn+jXa78Ngkff/AGcK5ECbD697kJP2+hoK7h81sFGjMNomKMxeMGaBzEH02+p+NJrhdCCrEgfl5a/fxobdVzgGB11BsVh71vM3/uKI0BIPIHwnn0qjE37qoxFsZlAOUMNp67GRMR9qZrj5JA5RNK+KAwTbOkHMhGkTIgjUCSeo8qVTc78TwJY7VgeG4i91C1sTBYbwZCjx2loNB4nD3s6qds0byNdSCJ1IAmI9aL7Lvl/eLRXK2bMJIJKkTIg7BpH+aa8Gw6XGzTqxYjp3jI+RHxNFusLlYLNjiB4ThoTUltRMaAenw+VMSytAJHh+hypN+0bs9bvC0jhiFGhG40MtsRJ6EVgbfY7E2cr4bEZdSVEtbIjrlzKfGQAa94Ne7zvg/Hr8Z16LGX3nqGKw6MIJnqJ9PWqDh0VWBUQdzEeWu9Ddn3uXbCm+oS8PfAIIn+IFTEMIMcqnxW6AsAyOfmf8Uu0+GJClbb8HjEpThVm+uZkDsBkJIEZVfMFA5DMg1H8NLuIXxZs+ysjKF5KNzqdTzM6nmSZPOieyeNWbtv8AOTMk92ATy5GSaWcdzFiSx0J20O4J1nYQ3x8aeGJYKTxLNKocM59P8zOPcJeWCE8wwPzO28j1PWruOY9/ag4ZbYRkUka+8R3tiP1NBYifaQ4ADEgAAAAeO3x/rXLtplYhiwMnTQfHNrNa+1WwDEhnSeoXsNlACmfDTb9RQl3jKWkBcFgrqNiSQxA23JGaY37tfG8QYGp5f0/XWqr/AAg3HRs0KskiJ11CmOoBbXxrNyXPU9UpPQh1niMtJUKNgo1P+6Dvpy2mr3xE+7STH8RTCqWuElQdNNSeUDr4UpuftHso6xbcroSwygg9IJ18fvUn8PZYeBHBD7T0TByAJ0Jk/wCPKu4vEzz086SL2iXIuRswYAhp0APlNQu8aBiN+g/tUjVsTtgk4jQXfH4f1qxOJPO+lILfFFkzprpvvGvyou1iAwMHbfwHWhap0M5umkW+TzNS9tG1LcJxBCsIZIGv685objPGvY2WuZS0QAo5lmCqPiRTMO3AE8HGQM8yzibnMGEnrXLd6V+nlWaw/aPFe1RcTh8iO0K6spgn3QwDGZPPTfanonlXbK2C7TiDeWpbawijs7iC+IxWpnMvyEfaKb427EjTUH5cvKo4bA5WJtrBOpgbzqZirMXgnMnI0npt8apq2h95PpGaVxMlisQRfKglTctXF7u+WVzHzA28Yo/gPFvZpdaGPstcq7kb6Sd419a5jODsMQjQR3LgHMkEoSCBMbT5gV9wbCXLVy5cI7uUkTIBIMiQRvVbWp2DHOoOfpM32m4v7Zki23eQXDmBOUGfegGDod4rKY3PbfNbZ1Da91mUZuegNaLE8WvJee+bZVLwY+6dBvqvIR4mNKSXroa6ihhADEnUwSI5CqaV2cY4/GaV2169uecjHGPn9Jq/2ddpHuPds3XLMVVkYxsDlZTA/wBSn49K12IwTXCZMKPePSNo8d6877C4Y3cTddfyqPCQx/8A4mvSMHK5s+kkEc/7f4rL121dQB1gde0xlA3MD17+8SNwcW7rutwyB0gd7loZzeHj41XjLasIYypjQgTv3tJ0HeGmuoMxoaJxuFdbue0gO25jkQ0AHSRHzoPiuCxF0MAQo/KC7HbkxGw8RO/Km1OmclhmWp4NdZUEe/f/AGKWti7fIOYlG1BSCJnlETP0FD4rGfiOCHJDEahpGu3d08fMmmmK4Tde+1wZFl83vNJBOYyoWJ2ESfPlVHEOzrvcZg1lZZjDBye8zMdmUDVto3mrfHr/AL4jfX7CbsYUkk7kz4aVJLTge7r8fKmn7oo3f7V1cIJ94n1qRdSUGAIK3FRgCeeftG4S7YdboGltwXHgRlzehj0NAdnMEq2e9ZR/aAgF2Ak7gRlJAA/NXrGL4KGtsHtlkKkFT+YHcZSdZrG8L7PsLsG2QmoAMkqp5QQZgAdNqcTY6YYS3S27iS8B4H2eu27JVgpHtHKAajITKgHmN9fGixwG6xnboINbr/hSqAMugAA1OnTyqs4UDkKmsLA5PchawHI2iY89nn07pkAies+FFYfgT8yPhWlK1hOMftMIu3beEtJdNknNmJBYKYuG2ANQvx6CgTfacAThO4YwJsuH8MW3zk66+s1DtFhQ+HYT7pV465GDx8VFBdku1driCZrYKsCA6NupPjsR4itTfwaOMhAKk69dI+Ea0VenZic8YhVnawI9JjeDcPVntsNlJYSxYRrA1O/eG/L5auwwTYCOkCp4bg1tCCATG08p8t6Ju2ANqN9Kw8wMdfZ4jZnFxbEkBVjSPlMivr2EnkB6j6VAGr7V+OQqMgscOx+/pABGOomxfDFLDMAx1iN/GKBvcNgEDNBkQdRr51rImN/TaqcThe6YiY0nry9KauiZhxyILAT859ovbJceybdyVi0rQxlEGpB21BBJ6R0oDhuDgidzNey8dwt451Nm4yspWbalwOh7kn/NYK92OxYICYe5OUEkgKATrEsQNNvQ1ppY2Nm3E06EUkWO2SOuYt/ZliHXF5VBKukPoYWJZWJ5a6eOY161ctabVk/2edmMj3iUKvs3eUqOeUlSRmB5dK3FzAEDUfOag11Pi27wDMd1KnbEV3BuAzkn2ZIAI6gGYA5ab+MUuwuL9oH9/u6gkqJU7ka7ecHbrWtSyXtXrXVGy8oMHUHzivrPZFFAW2zTkynMZHnG8k06vSKVBX2ntqsMnvj95krdzOM2V4Gx0Go68x0qejaz8/7Vp7XZs2s+Yqysy6CdNANvH+lFDBqOXzqe6rYcRbJhjjqD4cgmJplhMOC45gan7fOlqWQKbcIEBj1IA9P817QgM3UZjmMLl7XXYCaklyfiKBtXCQxO+o05AGB9KtR9T/tra6MOXkgeWo+4oDE24JFE4m7Hy+sfeqeI2z3CPzaetIvXckEzDdvu2JwaKluDeeInUKpJBaOZ0IHiRWB4N2ZDorPmRxmdmWFYhpZRmPhB9a9pudjsO9xrzIGuZcoc6xAPuqdFPeOo11pLiexLNezZ0FuADKkkxJEA6Agzrr9IWtLIm1OD6mU0lF5aKv2W9nRZa5fysmYhVDRqqAnOY5ksR/t8a3lm9+Iw5TmHkyz9ZoXh+EFiyO9MKAFAAABMd2Br9640ZsyEFQgG+oy+6SD5mjUEZzAJ3MTGqtoPKqbt05T4E/X/ADUBiBr4KKpe73WE+8G5GRvHnt9aYeVMEiV/vPWrLd+k6XDz1phwx+9MEwD/AGrErbdYBA5jxTA8hrVd+5Cieck+gn+1Uu0gf6mAP1PyFR4idwP4R8zr9K+hAxPYlBt7eWZvnp/1NQVvBF/AeG+wkD568po1u85XlEE/IDzM1PEYxU0UxAJJHIDkPXSjnuom4hxG3YsumiW0BzEbfxNBOp8WOpJNIeD8be9LsdSwIUmBkOihRsGA6b0v7UYn2oFtfdPeI30WSAfNh8j1qjgF5IPJPZh18AYMelFiEJ6BhdyR/CfnFHWr+vw+c/2pHw/EcidQN+sxBqa46H9PoT/Sk017V2/P/MW3B4jTGXpnzA/XwqkrUMIPaXIzGI1E6TMzHWjW4c06CfhWframZxieiX20wOZMadaYtfFoMDIidR0oHADNcSOs/DWjOMW1UOx5AkjyEmk/+WvlLGcPwlnCLqtYlQQMvPfUk60XmiT/AKRQ/DVy24HJF+4qBuErPW2a1W7h+ks4nej5fUUUboK/y6/9JpLxy9+Ex/8Axz8iaOsuSCF0AHennm0gfKl5hYjHBXJVvMf9q1G43dHn96B4FiJtid85HwEfar2fuf7v/KK6DxPHuL8fxC3bGa84t20DMzHkEdG+4+NY/wD+42GZ8uFYsWY5s6spySx/DDiCQNesA6VR+2DDG4ltFMEXmaOR/DUwfr6Ujv8AZ+wLai3bK3VyZbkH39w09JGppbOowD6yiqpiC3oJ6DguNZXUD8QtAiIGX8zE7SImPEda52lx1zDMHF4m28jIUWAApctm6ZVb4CiMN2dW1JUQfppm+FJeK9kvagh7lzLugLA5Zk7dNTQt5U5jFZN2T18oHgO1iuGZlyqkZiT/ABCQABMtGvrWz4VxBRZR7Yzi6mcMOnSOR1+teaY3sVftW7pt3lKN+UqRJjTmem9aDsni7uHw2HU8rYJU8jv6HWKn09VQbxFhXV1Ebq/2m3wWJz5PNyfh/ep4pu+fIClfD+LpdeVYE6EiIIlWER5ga+NFJfzOTyVVP1j5itMdSE9y24DBy+9/5Hr/ACg/Os5xXF7on5iEB8BufiCfSmPEeJFQLKTnYSzdJMn1rK8fxBt27jqO8FFu2B/8t05FPoJJ8Jo1nDzI8Mwn7wly4B+Y5P5FlRHmBPrWQ4BedbrWTsge0R4Bhl+QHxr0bs5ZW3by6AIqr4eP2rz0YtBjsY6+77Qx6KoY/EUa85nWGJq+FcRIGYk6IBoCxJUxoAJO9Em+xIYK4WDrlM7n8u/y5Uv7MX/dJ6gf8xiPjW3NoAqRruPmKg1epalwBjHxhIit3Kez2rSDO3Xw36eVaZmP8JPkRVGEg5so+1Xa9QPAVHfcWG4Hv2/fieCgTM8DxdtGJZgukDp/aruP3Fu2oturZnCHKQecsDHOFYRSlrYCnbyj1pNwfANbvNI7pYkdNQzT594j0rmhuG0JiJTBzmbvBHun+VfvULK91f5CPlUMA/v+Cp96nhPyf7h9a1SIQi7iSZrLf/qYfI0xwqH2BYEElT7pkT5jeBpQqJmXKfEfas/wbAXLVxnF08gVUnKCukkTqx5yPCp2+PUYCAMmaXhV05JO5uuT5yZoi4SbXr9HoDB3QFg75yem+v3qF/jS2wwbmT4xJJ+nLw50BuVRCClupkP2ncFvYm4i4dDcuBy2VYnKESTJI0+pIFLcdYvWVDZir2mSBcEHUgLmHk39BNbfAcXVsQzqQQcqtzjnofUfCqzwv2t4NcAyggFSdWCsHU+Qgz8N6SLQ+PcGVITWCD0RH3BcQbmGRn94oCf+SJ+Rq7iFnuCOUfSrsIgEJEZVK+YEgfrxr7HD8P0FVWcoZAx4mfxwm0R/qBPzg/rqKFxeHiPAUe1mZEnUfcH7UPxPQelT6YA1iPqbgCZFbuS+sZNRHekHwylQYO/TYVv8Ja9naCn3pAJ313O++UfQ1j+CcMN3GB/y25ZvhCj4mfStq9nUD+Ea+ban1iB61StOLDZ8J2yzI2xOiybt08yY8qxvaw57lmxnClQbzmSsO3ct6gzIXPoP4q3OJAygbLJJ/lTU/GR8a8wt41Lt69fu28xuuWGqHujurAJn3VXlXdQ5RDjuM0ibnyRwJe1g2kYviHYEQAty4TPq2lKeyvArl8t7IZl/M7GFUAnVz9tzRnE7i5ZW2bS/ygE/A1p/2O31TDXQwDG7fJAO2ir8hr8fGh0LPtZicxmvUArCMBgivsxbUtbttmZyIzHbMZ6Tou8VqlUjUf1Hw+FE8Ztj2cs5HQKit6BSCf1yrN4vjH7sugzguoMQAhfaST7oGpI26dJdfT4mGB5kS1M58s1ljFSI1DTt/Q0XbSS3n9hWb4Ul7KTfZC5JIFucqjkATqxHXSmS49xtB8TvWIFGeT/qd8TbweYuGFECD8fvQ6Ycq0HoakndG55c/wBefrXfaST0j7/2rR0eDYJIO4dgD7/+0fI1fhT7v8zfehOGvIarMJe2/nIrbYxyzlo95h0ZqX2Xym5/MZjyH9auGKGe7/Mf6fegcXjPZe1PifHkNhzNS6j+RoLnAET8c7RFSVtt3vNRr4FoB9KwvGO0btpIB5kHfzqi/izcvXXOsggSZg7R0GxFD8MtjOVcSWmJ25nXkBE/A0mqgJy3Jmup8oVePjDuzHHWtXApcwSCdJ1+m3PlGgMivYuC8Q9qisNfEaA9dDrqK8v4FgfYXbr5SyiF2JPeKqBA1kMQCOk+Fa3gtxbOKUKAq3FkAGRm0zL8Zgjp4xQWMpfKieNR24Pc9BsPNwnwj/uP9BXeIf8AtegoKxiFRssxOvyM0NiO0Vlk9mtxS8gQNdjrrVNjBazn2mW0hbXUa6QfuaD4k2bQbjSibehEkAVG7ZAJgyTzO3hUenvVazuPrO1MF7hHZzBhLRLCJbXyG3zNGY54Q9XM+n+Iq3D2fw7SnnqfmfpPyofFtnuxyUfr7VrV8qDOFsnMyfbnFPbwfsrYLXsQRbQDeCc1wg8tJHmorDf/AE/i7TIpwtzMTlUFrepiYnPA0Br0O7F7HzutgEL5gLmP/WPUGmvHVBuKf4blth8prrVhu5RVqXp/lnkNrC3sVcYsFtZSEM6kHYCAYGsDfnTbgObB3EBaUKZkO0hoJkciCIPkKZ8SwIs8RxKjRcQoup0DQJj/AHSfWge0HuWiBqGZQPBgrgekEV0AVFQo4PH5cffxiLbXs5Yx/wBoe17oAEAM2pBM6HMddOUD6VmeEdpcW/cS01xfaKGcqe6rmIMDaA3eAIA35SbfX8Rbbboig+BIzn4Zo9K0/Zvhns7Zkauc32A/XU1Lrdta7xzGV6kopGJbwG7fKH2tv2eViACweV5EEfXnFQxnHHttBss06yCu3IakdKd4TCEyJg+Mx+vCqP8AhbDd09SCR4VjCpj59vEmdixzKMlUXHia8v7UcEvLiLn7u1xbSqGabjWkDliCEBIH8O2mtbLsvirj2FW+Ha4gC3M8RmiRPU5RmnpJqmmnwsWA5+HrKa9LafMVIH3/ALml4QxyEwTJ05COsnceVRW6qGM66vm0BPz9Kz3EON3DIsqLoC65LiNHSUDSfSayWJ4850JYE9ZBny+1UF7W+Esr0Z9Z6M2HUu5W4pLmY1EeE86p4tw6463GlQcrECZ1ygD6VkeG9o8ijOSYEg9fCetUcW7cMZKtAGbKAdZg6sR6Cpy17kqIuzSr0ZmgmUsddM2YGJJEiI2nT61zD3SAzATuGG+4105iqLWPzG4DuxJ+ZJA9TV2FxAt9+M3KNdo6bH1rRKnoylHGNw6mg7MY8JeC4iTbcAmJJ73uggd7MTAEc60GGw5/4i9saW7AVVkamQHzA7cwPSgsLjWvrYuCxYRUli9y4BoVIIEDuR73+3bnRHC+0hd3uPsBI3iBoCD5QftWY+OWxz+sJmJ6h3aq+P3m3CknINfDM3x3+dGcLwjsLbBe6euhgc9fEUtsY8XO/MkjQxyk6U64bxFWtLqREmfAGI1Eg94iNqX5LbcOD+8xMBXbJ94wuW53Jjr95qp8KwM5zS/inFrj2gMPbl/aKJYgqo1OdoPeCkBsonNEc6nge0s30sPDErb/ABFBhsw97LHcE7iTBMeNc/hnVsEcxYZTzmbVmyiT+VAPU/2HzpDZxuVLt08p/rTHtBi8tuBu3+KR8Qt921YH5mBfyGv9B6GvpAOIyfcNwht+yLbutxm8y1sn5zRPHnhm/lQ/DQ/ajeIW/wD24/8Aib626B7UiCp/06+Ux9SteEKZPtc037T/AJrTFD5MoYfWPSpWmVSz3Fzpbtm6F5kjMsf9Sj0r7tSJxFyOqH5D7UTwlFfKriQysp8dtPrQ3ttr3e3MCKuznD3xeJLtpmJe55TMDw5eteipZ7qkHN4xHl5b0ns4/DYEezAAZyI95yOhcgErb6sYA11qniPbTDK5ttduWIAZiUGXvqpE3FDIgkxrEn0nOveu9MjOfSeLCO7/ABe1aVhdfKoksR+XSZJAOXTXWkw7Y2XAK3jaXYC53CwGgdQy6qeRHTrICrFrinW4k3b1pkJUlAtxTplMLHtbbAmRAI00p/w3DthkKXACSxbugQAeWkjQg/Kkqz+HtGcfCLD5PUy+DS69h1uufaINTqEeQ6v7NjOYQwOTTVdI5WlcoUsEUgG3MmAHIzZYMR3UAUjXKQIzSFnAD+7YCwqhVVlFy5mbLnJlgveUgAFkmCIUPoSVJ7xLtfh8PcNlg91lzElFtkoxgG24z94hiZAIgECCQaa9dgbFXU+jSwCpC2APx9Ps/rOnBAGMoumJ799bCMdYVFVWYREA3CsxrsIzPGsbbcNmtnD37WVTbLBwwM6q0AkjSTqCIim1rtFh7rjLc9lcZh3LqOrkz76YgFltuZIEwoJaQJpH2vVTdGns7gLkidMo70E/lIMkLJiW1NUKuDgjE7df5DYr5x2Pb6RYMRpqfSqfagDWiOGcNN03c7C3bspnuPudZyqoG7NBA6QTrsVAafv586eEEz31Oep0tDSOtEWcZrr+taotJm+v6+NfHCt/Cdp/RphweDJkaxfMscYI280vHL+n9KY8V4qpX2NsxLannuDln5ekVlGYga7VO3e2jekNpwzBieo86rPlxPS8MotYRGaRJE6a94zz0XSdToJk6CgRxUj2hd2QTqtu4S4VDoq5DOjKomdQRuKj2d4zZKot3ULrEmZ65fdY68xXeLdk1dhewp9uYGa25AJIiJTugpA2B1qCqtQ5Dd5kmo0dineOR7iF4/jt0W7rMWW6yMcOCjK6lSWlg+rMwXYrsrbg0X2cvYi5etHEW1ttnX2ZzKQ47zPlyswJMdd4PKkq8PxAtF2FkXg42UhQBpBRWADiNxMhiDtWg7K8GjF2bjpkaz7W5CkwWf2gLMDoD5dSOQq5WLAKff7/ANSPw8HDD5TYY+77TFBN1tjX01P0qrgp9riXubhcwHpH3JqzDW4F+6f4HPyP96u7L4bJbWdyNfM6/aqz1KRCcdd0Q/6WHwj+lLe0V8NcFs80YfECPnV3Ebn4aeDXPo/9qz3avE/jDwj6iliN2xbxR8z22P5rQ+KwPpR3BnGdATHeP/a1LOMNCWW8H+RFG4C1JEGJYfMEc+sx61y/+k3yMEiNuPcIc281q2rOfdZ4IGkSAwPXYb15/jFVAUcqt3uZWtiQArlmljozDJB6SBzBr0bH2rt7ue3IXL34VM2U7mSDAEHYVgLttbDEXPcWfxFdmUyfeuIyrkbKV01Eka6isejB6z9/fXxhUJTuDufp6ce/2Y37P9rhZxVlLr3GlLltAEDEyQ4dxlzCQvjuSY1C7K52+wNmFOKVCQDlysxE8m3Kn/SdRXmfAAue5cLrbaykhroHeDZoIbNyAWehcVncbhHuXbjSwbN3hlmDA03/AIctaiYVRB1Lp4h2HIPOQD9/hHnaDtMcO3srSj2ns0KvmLBQyWwhjZmARSv5dQxBkAZjCYU3Rcdmhlz3O80s86uN5nnmonEdnbhJ72ZgVSDMj8iKzbAgKo6QRBongVi0ly2LwFwXO6yCEMDOM2Z47w7sbCSNent6AeUwbNSz459sD5SNzhVu+M1sNKBc6KpJyn8xLHUkkCeZMRWk7I97HXsVe9ogV2KKpI1Z2Yox5x3JB07x3gVV2PyWcRjHb2jIqpbtn3C8HRWyyNVAkyI5QTAX4rH32e7lxBEuzKkAZczEqGOmcwYzE68jMVzIXHP6xaXivysePv8AKbLjlpL5/wDTXra3UIlVCG2DcdnIuKIYuoJ7wImdQJryrGYq5eP4iqreC5TOmh5zrzrdcN4jkt5UgOHDhmMu1yVGmkaLmUg5YA2jWqsZwxrt9i2W45MtA5iNSeunMfSlNrEXiG1gKjaZhMMCr07w3D/ae+2nITT/ABfYvOoydx4zSdQfD61Te7FX91Kx3dJ1gwGPSRJ84pZ1SWcg4Mt02orRdtkFGDtKZAEj9b1bhuzVu6ZuWws7G22Q+cQR40dd7JXi5gqF1Gs9JkHzgfGr7PZu4qqrmTAGhPjPzP0FTGzaMhuY6zWUsOvygD9kMPbB/wDU3FJ1AZEb5DKT6RV+E4S5WPaoykGCFvh/VckL6tVlvs5ctzl1lSV8D/CfDaKJHZ+4e8Bllj7jFGAIka6QZ89K41u4+Y5nU1tSLhSRI8PmwCCZJEpDZkYZphlBKlSFca6iDz0ra8IcOrMo1IgdfeURvyNZ+zgBazFzLMpJJk7SfIb6xuWJ51ouzuLR3IBBOUEDx39DTqLAbAJnai/xnzC8d3bLgfmYJ9j8pouw2UIOpP8A2ml167LWkI/OxbzkgVbi8VBtn/Uw+AYVrGCglGOvgW9eVzX1g/Q1ke1WJ7ynw+9NuK4uUuD/AFL/AONZntDdzBD4H60v1lWJdxu5/wCnwx37l2f+Y0DexN05ms3VZBlzW2y7yNFYEMhnrMeFAY8i5ZUEAlc4GYmADLTAOus0uu8PhJs2m9o0RrCrrAYgczOi7ayZy11uQREOpxN32dBuWna7mm5mz23AKaZkJCxpn0Zl2OugkyZ2e7Qra9pbx1r8QEKLhCsjAh7mk6xKEBYMAW9dJrIYK+vD7jgIrDImYIbgJMAEwy5A08xM5lkjemePUXyLd1rZLOWyhity2CBbTX84LXAZgARpzNSlk8NdvY/xA01TMzE9D7+nUY4vsvYu27ttvZs5Oe2fyW2InIp/gge749d0uGxF61nAEEsWIy5hMAGDniNI000NR4VjbuGxDIC+JIGZQoBdSCQ2YNBykZhGoG4PI6rCdl7OLRbt4AMZ0DNoCxeIy6e98IPOluAUGOTPaoEXFFGAPT6DP5zIS/s1KKGQhYmAcpLCGAHvglee86chZb7O3b1pTdVLUHuZgW6ljoIgglsrsoOh7uhorguHVgND+F7NwCTBzNbzLpGhyDyJrvFMMcGtk2mOW8zC4hmCGIYgGZ3Zokk7amKUjZOB6frE01r/AFHHl4zg8wL/AIa1nM1xFbOcme2zFSQBkkNGUmDG45A6zS5uyeIbVmS2AWCliwYKR7jAKQSSVGSc0sNAdK3ONwmZXtsZRUtkiIzs9+HZiDMn2QOkCTMGpYKx7e0z5ipukssBe5mDTqAC2smTzM760RcVAuZqPoKq2d2J2jGMd8546+8zH2sLlvC1dUB7iDVJysyA5ijE6NsSCBELIEin/CwEIUmIJCxEljo2bqdjPjrzNM7fDEVSDnuBST+I7XNYG2aYEaRttUL3BULI6wrBl1AExBWDETAJiazL70sOBnEyzWA2U6hy2Semg5mf1yqGK9plCoORG5XXZSWA0XcnUHTnsY4TEi3kUrmJtyTMbQdtaZ4PFhmVQsAjrtA8qQBt5hAfGI8JisRnK+yzBRuWUakyMwmTplj1kzswQ3HLjKqsoEERE80BP5jGs6CV31h0LQOsVC+lGXz6ToXEQBsQHYezVmAyzmUAE67bnTL5DkSYq5/3mPdsgZjGZmbSDAMCN416A6CdC7ugJjqfXWgMJbMg5jBUyvLpMddaMN8BAJh6W88i4qeBBJ3jQgj0mdeg2oQYEW3zW9DmU6eE8vGrLl4iCDyX/qYD5UKMUTm8GIHyH3o1Yqcie4jeyv4lttwXI+Kk/UUp4lj+4sbi48/E/wBaY8HbMbf87H4IR96TPhJZlJnvk/Gtyly65MfWYoxuLJDeLL+vlSbi2J7oHSadY+wAW8CPvWcxtuefM/an4lUFfE90yY/wRVWEvs91EVpBjMNGEAgCRtqevwqdywD8KKwNoJDbmR4bSR86CweUxbr6xh2Y4DcxRLCFT213MdchVRlVFWSS2YSNoykyTpTbjfZu9dyWALFtbah1uE5PaAaGQZKlVYkr7vTeFuwmPuLbtvaItwXGXLKkeIka+I6mtJwtFu4pWuojXvZdy7kGZRqSomZEz/zHqazq7lLgEck/lIxjODMF2e4R+84qMHndrDIb953U27inMQFG/f5amBvvpsOO/tYw+Eu+yuWbxcAZgvszlOoKtLDUEcpBBBB1rK8Q/aJdwb4hUt2yt28cgjKbbrkBYkCLiswzZSBudaTYnEXMY3tr5R3Okm3Gg0HukCrSy1jMEsEn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4" descr="data:image/jpeg;base64,/9j/4AAQSkZJRgABAQAAAQABAAD/2wCEAAkGBhQSERQUEhQVFRUWFxgaFxgXFxcXGRwaHBwYFxgYFxcYHCYeGBkkHBcXHy8gJScpLCwsFx4xNTAqNSYrLCkBCQoKDgwOGg8PGiwkHiUsLCwsLCwsLywqLCwsLCwsLCwsLCwsLCwsLCwsLCwsLCwsLCwsLCwsLCksLCwsLCwsLP/AABEIAQ0AvAMBIgACEQEDEQH/xAAcAAACAwEBAQEAAAAAAAAAAAAEBQIDBgEHAAj/xABDEAACAQIEAwUGAwcCBQMFAAABAhEAAwQSITEFQVEGImFxgRMykaGxwSNC8AcUUnLR4fFighWSorLCJDNTFhdjc+L/xAAaAQADAQEBAQAAAAAAAAAAAAACAwQFAQAG/8QAMREAAgIBBAAEBAQHAQEAAAAAAQIAAxEEEiExEyJBUWFxgfCRocHhFDIzUrHR8QUj/9oADAMBAAIRAxEAPwB09yqjcNfNVcVuYmMWlvta+D1BakBQmeDS1Xoi3coVTVts0DRqtLnNUM5ogiqLi0IM65lftKkLhqsrXUWiJiwTCbT0Vn0oa0lEFdKSxj16lLtUJrrrX2WiBgEzmarcNZa4wVRqaryU37O2CHzwcoBE9T0pdtoRC0OtdzAS5+z8J7xz/KelJ2BBIO40rUYjHKAdyaQYu8ZkQD1+81j1/wDolSd/M0W0gYDbxAMbxQhMtrukaMxIme6dYOg128qSYjtFbQH8zEToJE7ED60ZjsHnByk6xJ5afciR8OlIMbgHysUyvJ0X3SAPHn8qw2/+thLHP1lBrwMCKsV23IEBOZgzBg7jTlv8KVv2nYs+mYNGjdROvwPypgOy73iJX2cjWYj0A5mi8L2PVbas0Zgw3HdgsV3mToZ+FaVdVIHUWKie5nxjXzCATpoOUn66H51xsVc5BtddB/atLhuGOjnNct90ifLqRy2+VFXsIiGPATpI9OnlT0sRo4LNLcFQy1fcSo5K+mzPmD3IBamFroWphaAmdkMtSQVatqiLWFpbOBDUEyNu3NdOFmiVYDbWvnusRppUhv8A7ZTtGOYIuANWpgKgyE8zXyWKBrrPacAWEpgqm+HqNlCOZoj2hpZub1EaFGIC2GqdnBFiABqaYWgDuKNwuHIMgSNq5/EgjjuEKcmD/wDAkUd4knw0osX1RAF0AFSu3dwaVYzEgTNZtzu/8xl6VqvQi3iXGgWgddR03g+sULcvsS52OigHaDBB6RGvXSqeI4sZmCANmGvUATt8dqU2sdcgsQAozSTIjSdD9uUzyrHty3XUZk7sRrjMQJYIveJgkExtM/GRSXG3LaaAgEgA79TqPp8KScQ40wUlX02J0zfmMRtGoFJruNZ7hDTJIOUyNP19aZTpG7J4gl5pVx9u2SWLHLMAMd9dyOv2rv74uIUz+GyQVk6FSDJPUaGfSs7i3CGNCGObr3QDB9ftVWC4uio4ZCXJ7pmANIM6yNqtWo7ciDn4zSYHh7FnYspVpgs5EEQSwB3EmDOo8Zqh+AO7uRcJhiCVcAEiAdDtr00oL90u31AWyx1Vto7w13ny8dTUb1y8DGQA8wynf05bVzcfQjM6DPT79ihjbpqdaqexX1YeYbJnqBLbqxbVXCxRNu2AJNKstCjM4teTK0sgCTUHct4CjLOH9oeczoOUUfa4IYkmKzGv3HmVrUSPLFFqzRKWKv8A3eCRRNixNMFohCuAjB18cHWis4YL41YyA8qW1saKZnEw9Wfu9Or2FB8Kg+HUCgL8QhVF2GwhOp2oxrsGBUm0Gm1VMNKkfk8SlEwJJgD50n4ng1Y6geMifl6Uwymh8dEagnaY8x8a8dzLg9wujxMhxVwsKMgzHVidlnMQeeund8qwvG75ubAhdws90HwE6H+ulb3iXCDcBHdCkjTKARlywB6gn0FJcNwBQZuxlOgnrIM6bbVIuKjlu53aSJhn4XcUgvOXXWD5GTGmoj1q/D8Be41s54LzuSSMsbRzg7eG9egHALOcPFtTtyE7nXbymNTQWI9jYZhbEOJ7wPWJIBnn4daL+OJ4UcwSFEX4HshbXL7QlgRB5EgS2kbA7T0Xxptba3b0t2kTMNAApPIAnodB8KRWuMpdYSzA6a9eWw1zET8aKbHi0sKPe3JgtOgiekRp4cqmsFjnDk/KDkRn+83DGZlJAHdG4aTJI6RHzrn744gG8iEbhgfPn4R8DSleKFBord4RJ1JjTfluZ+dTwkOs5AQDAOb1+9L8LHJ/SGG56m9VqvttNUxV1pa+4aYamEpZmovak1eug86vs2prPtOTiVqs5w8ZWBpq88tapTBgVesDQVC4laAgSgWYYkwTV2WRXJqVuloTnAh4GJOuNUQ/6+NTFO7npWDUWNWFpqtxQsnHE9mUu1Uh9QBRAszQ91N6WFI5ncyelD4lNZFdYgSc3LntPx3ri4rKpOnhT9vAxOZiziCqpGYx0Hh+iKyXEeJ6uYBC+c66ZZOk7+HyrX8StB7feElthzjrWNxvZfNMuoBJnfNHTpGgqLVBQcsZ3PEyVziVy7cAXMFJgEkkbzE7aCNPCucWwQtIcmZ2/M+kLOxUDQkzOswK1K2lw9sZAnQEg+evnH0rN8Yd7t4gMcsEBRIB13K8zEa0qqzc3Awo/OKJzFeH4eWVWVswzQw2YT7pPVfHz6UybCM0mDlWYmdp94+BM/CK0vCeDX0iQgBTLsJCyY25605weEFsb5zERC6dfSQRS7tXg8cwse8z93hjaIi5oRQOQ1kHQnXlRnDODlbSCGBjUGRr5CmeN4qqg6N45Rr9PmKsscTVhJMeZA+9ZrW2Feoe8RrkoiytfBKIsJX3ztMhV5nWGvlRmFEkUPGpom1brOLDGTK0BzDWuVEvNVEV1BUviBjiWYkqts1EpU0ajC4OZwz4f0r4HWuA6fCuGhUzs6vPzrpqvr519mB08PvTQ3vOYkwd6DxAosCKExbga+I+ZgfWjOIJg7WkbulgJ1ggctdJ0qq4gLZSVbQnfl1iev0NAcVbKyHxpdir8NtMCDI1g+6JPVjt4mpnvCCFt6h3EsWo99tpiDE9QKwnG+0ijNAJaDBnrv8AT6VztHxosclvvQSGO8Ge9BO4/t0pfg+BXMSZZCVBXUiBGgIU89BOulQAbjvs6nmA6lXB3u4kkge0G4M6KYPOdNNNa1+HwFuyM7kTMljprsI6AAxRL2ciALGYAAPCyV0iYJkH0pRiMczgIgJZgNeQHXXnPwqS1zacLwIJABhWK7QgSJKgaA9SBJHhpHxrP4/jAQOTcaCAIzAGdNuZ0J28ahjccqWzbDB2zGWDhXY65lUltBo28bGsZgcYQIKszwSuw10CzMHKGEmNZ051Zp9IGG6eOQZseHcY9pZYqcxBC5SdZjQxtqT8qTWuPbgWxoxGubTXbQECg8LjGt+0FxTL94HcGNCsqdDp5rrMUmuPr3cwBnn4+HhFXV6VcnieJ9J+lQKIs0PmHhU7eIExM1a98lSvJltXG/FAPioY6aVH94n0rOscEfGVVrg8w+05Opo3CmQaAt3RpR9u4ANK6iD+aNMi9010P3S3Sa4t0RFSDgLptI+orqnjudMttiYqbEVWrVW7xvTh1Al4cGqr9jmN+flM0M+NUf4rtriikTOnXauOcDzCeHwl7PGnLfl+utJ+N3ma3+GDmLCIjSNZnpIn0rtziJloM9OWnKKCuX5Op02j9Hak72Ye3zhmuC3MLcFtCxzMDLbtzJn0qOMwa3JM5XI0P5SRtRLXoBlo6SY+dCPcJAJI9SI9PpSXosfk4hbPYxTxTgFm0maDI11201/pTTEX7di0sAKsCNCRtsT1IEa/eoYr8e2U2JBAbRgOR2P60oHE4a6LRtjK65csPImI0MawRNS7GHDxTZHcX8R41ayj8QqC/ddjAKwQ5BPJZPlSjiXaBNbXtAqRAuIdSOf4nJZnXUkEc9w+NcHvLaUkq4VTmQiU3JLNqDI11nnOu1Isbhrt3uezChWUNHeGYgAEMABqDME8+e4rq0yE5Jgg+0ruANompIZSJ1AMaydXkSZ1iPGvrOAyB5DPca2wUQSdVMGAZIzFTP5SomAZqrErctt7MXJKqSBGUZjokCDqZABO87iac4nsziWPt7JUlYbMrgEgEKjZQMhOZW/hHcMg7nQxj14gk5MTXLFs3BeUNkctnWBKuN1OUc9xp1oi9jVWBbAIgH3ghk9VcAjr6jemSrYfD3rjq+dXQ3Q2sq4IzEDYgKxkx7p20NK8MotyuVXAJyt70rpBkL05Vwj0POPv8p1gCMz3N7tcDc6DfGiREH6UPe4nyGusabep+NR45iQcxsHmrAKU28YRrE+X608/CjMPcJEmAecf1PKpbGAOYYhdtjmgSfCmGGuQcp3g/SaXYe9B03+dO1dCoLEbazvXVtDjAODKFaCnFg9efn0ozDZSs7686H9rYJjuT4x+pooBQBECmVvgckGESD1KmxAmAOQPxqk4cmSTqeQ2+JogukiY1nXyqNq+pIjn+jXa78Ngkff/AGcK5ECbD697kJP2+hoK7h81sFGjMNomKMxeMGaBzEH02+p+NJrhdCCrEgfl5a/fxobdVzgGB11BsVh71vM3/uKI0BIPIHwnn0qjE37qoxFsZlAOUMNp67GRMR9qZrj5JA5RNK+KAwTbOkHMhGkTIgjUCSeo8qVTc78TwJY7VgeG4i91C1sTBYbwZCjx2loNB4nD3s6qds0byNdSCJ1IAmI9aL7Lvl/eLRXK2bMJIJKkTIg7BpH+aa8Gw6XGzTqxYjp3jI+RHxNFusLlYLNjiB4ThoTUltRMaAenw+VMSytAJHh+hypN+0bs9bvC0jhiFGhG40MtsRJ6EVgbfY7E2cr4bEZdSVEtbIjrlzKfGQAa94Ne7zvg/Hr8Z16LGX3nqGKw6MIJnqJ9PWqDh0VWBUQdzEeWu9Ddn3uXbCm+oS8PfAIIn+IFTEMIMcqnxW6AsAyOfmf8Uu0+GJClbb8HjEpThVm+uZkDsBkJIEZVfMFA5DMg1H8NLuIXxZs+ysjKF5KNzqdTzM6nmSZPOieyeNWbtv8AOTMk92ATy5GSaWcdzFiSx0J20O4J1nYQ3x8aeGJYKTxLNKocM59P8zOPcJeWCE8wwPzO28j1PWruOY9/ag4ZbYRkUka+8R3tiP1NBYifaQ4ADEgAAAAeO3x/rXLtplYhiwMnTQfHNrNa+1WwDEhnSeoXsNlACmfDTb9RQl3jKWkBcFgrqNiSQxA23JGaY37tfG8QYGp5f0/XWqr/AAg3HRs0KskiJ11CmOoBbXxrNyXPU9UpPQh1niMtJUKNgo1P+6Dvpy2mr3xE+7STH8RTCqWuElQdNNSeUDr4UpuftHso6xbcroSwygg9IJ18fvUn8PZYeBHBD7T0TByAJ0Jk/wCPKu4vEzz086SL2iXIuRswYAhp0APlNQu8aBiN+g/tUjVsTtgk4jQXfH4f1qxOJPO+lILfFFkzprpvvGvyou1iAwMHbfwHWhap0M5umkW+TzNS9tG1LcJxBCsIZIGv685objPGvY2WuZS0QAo5lmCqPiRTMO3AE8HGQM8yzibnMGEnrXLd6V+nlWaw/aPFe1RcTh8iO0K6spgn3QwDGZPPTfanonlXbK2C7TiDeWpbawijs7iC+IxWpnMvyEfaKb427EjTUH5cvKo4bA5WJtrBOpgbzqZirMXgnMnI0npt8apq2h95PpGaVxMlisQRfKglTctXF7u+WVzHzA28Yo/gPFvZpdaGPstcq7kb6Sd419a5jODsMQjQR3LgHMkEoSCBMbT5gV9wbCXLVy5cI7uUkTIBIMiQRvVbWp2DHOoOfpM32m4v7Zki23eQXDmBOUGfegGDod4rKY3PbfNbZ1Da91mUZuegNaLE8WvJee+bZVLwY+6dBvqvIR4mNKSXroa6ihhADEnUwSI5CqaV2cY4/GaV2169uecjHGPn9Jq/2ddpHuPds3XLMVVkYxsDlZTA/wBSn49K12IwTXCZMKPePSNo8d6877C4Y3cTddfyqPCQx/8A4mvSMHK5s+kkEc/7f4rL121dQB1gde0xlA3MD17+8SNwcW7rutwyB0gd7loZzeHj41XjLasIYypjQgTv3tJ0HeGmuoMxoaJxuFdbue0gO25jkQ0AHSRHzoPiuCxF0MAQo/KC7HbkxGw8RO/Km1OmclhmWp4NdZUEe/f/AGKWti7fIOYlG1BSCJnlETP0FD4rGfiOCHJDEahpGu3d08fMmmmK4Tde+1wZFl83vNJBOYyoWJ2ESfPlVHEOzrvcZg1lZZjDBye8zMdmUDVto3mrfHr/AL4jfX7CbsYUkk7kz4aVJLTge7r8fKmn7oo3f7V1cIJ94n1qRdSUGAIK3FRgCeeftG4S7YdboGltwXHgRlzehj0NAdnMEq2e9ZR/aAgF2Ak7gRlJAA/NXrGL4KGtsHtlkKkFT+YHcZSdZrG8L7PsLsG2QmoAMkqp5QQZgAdNqcTY6YYS3S27iS8B4H2eu27JVgpHtHKAajITKgHmN9fGixwG6xnboINbr/hSqAMugAA1OnTyqs4UDkKmsLA5PchawHI2iY89nn07pkAies+FFYfgT8yPhWlK1hOMftMIu3beEtJdNknNmJBYKYuG2ANQvx6CgTfacAThO4YwJsuH8MW3zk66+s1DtFhQ+HYT7pV465GDx8VFBdku1driCZrYKsCA6NupPjsR4itTfwaOMhAKk69dI+Ea0VenZic8YhVnawI9JjeDcPVntsNlJYSxYRrA1O/eG/L5auwwTYCOkCp4bg1tCCATG08p8t6Ju2ANqN9Kw8wMdfZ4jZnFxbEkBVjSPlMivr2EnkB6j6VAGr7V+OQqMgscOx+/pABGOomxfDFLDMAx1iN/GKBvcNgEDNBkQdRr51rImN/TaqcThe6YiY0nry9KauiZhxyILAT859ovbJceybdyVi0rQxlEGpB21BBJ6R0oDhuDgidzNey8dwt451Nm4yspWbalwOh7kn/NYK92OxYICYe5OUEkgKATrEsQNNvQ1ppY2Nm3E06EUkWO2SOuYt/ZliHXF5VBKukPoYWJZWJ5a6eOY161ctabVk/2edmMj3iUKvs3eUqOeUlSRmB5dK3FzAEDUfOag11Pi27wDMd1KnbEV3BuAzkn2ZIAI6gGYA5ab+MUuwuL9oH9/u6gkqJU7ka7ecHbrWtSyXtXrXVGy8oMHUHzivrPZFFAW2zTkynMZHnG8k06vSKVBX2ntqsMnvj95krdzOM2V4Gx0Go68x0qejaz8/7Vp7XZs2s+Yqysy6CdNANvH+lFDBqOXzqe6rYcRbJhjjqD4cgmJplhMOC45gan7fOlqWQKbcIEBj1IA9P817QgM3UZjmMLl7XXYCaklyfiKBtXCQxO+o05AGB9KtR9T/tra6MOXkgeWo+4oDE24JFE4m7Hy+sfeqeI2z3CPzaetIvXckEzDdvu2JwaKluDeeInUKpJBaOZ0IHiRWB4N2ZDorPmRxmdmWFYhpZRmPhB9a9pudjsO9xrzIGuZcoc6xAPuqdFPeOo11pLiexLNezZ0FuADKkkxJEA6Agzrr9IWtLIm1OD6mU0lF5aKv2W9nRZa5fysmYhVDRqqAnOY5ksR/t8a3lm9+Iw5TmHkyz9ZoXh+EFiyO9MKAFAAABMd2Br9640ZsyEFQgG+oy+6SD5mjUEZzAJ3MTGqtoPKqbt05T4E/X/ADUBiBr4KKpe73WE+8G5GRvHnt9aYeVMEiV/vPWrLd+k6XDz1phwx+9MEwD/AGrErbdYBA5jxTA8hrVd+5Cieck+gn+1Uu0gf6mAP1PyFR4idwP4R8zr9K+hAxPYlBt7eWZvnp/1NQVvBF/AeG+wkD568po1u85XlEE/IDzM1PEYxU0UxAJJHIDkPXSjnuom4hxG3YsumiW0BzEbfxNBOp8WOpJNIeD8be9LsdSwIUmBkOihRsGA6b0v7UYn2oFtfdPeI30WSAfNh8j1qjgF5IPJPZh18AYMelFiEJ6BhdyR/CfnFHWr+vw+c/2pHw/EcidQN+sxBqa46H9PoT/Sk017V2/P/MW3B4jTGXpnzA/XwqkrUMIPaXIzGI1E6TMzHWjW4c06CfhWframZxieiX20wOZMadaYtfFoMDIidR0oHADNcSOs/DWjOMW1UOx5AkjyEmk/+WvlLGcPwlnCLqtYlQQMvPfUk60XmiT/AKRQ/DVy24HJF+4qBuErPW2a1W7h+ks4nej5fUUUboK/y6/9JpLxy9+Ex/8Axz8iaOsuSCF0AHennm0gfKl5hYjHBXJVvMf9q1G43dHn96B4FiJtid85HwEfar2fuf7v/KK6DxPHuL8fxC3bGa84t20DMzHkEdG+4+NY/wD+42GZ8uFYsWY5s6spySx/DDiCQNesA6VR+2DDG4ltFMEXmaOR/DUwfr6Ujv8AZ+wLai3bK3VyZbkH39w09JGppbOowD6yiqpiC3oJ6DguNZXUD8QtAiIGX8zE7SImPEda52lx1zDMHF4m28jIUWAApctm6ZVb4CiMN2dW1JUQfppm+FJeK9kvagh7lzLugLA5Zk7dNTQt5U5jFZN2T18oHgO1iuGZlyqkZiT/ABCQABMtGvrWz4VxBRZR7Yzi6mcMOnSOR1+teaY3sVftW7pt3lKN+UqRJjTmem9aDsni7uHw2HU8rYJU8jv6HWKn09VQbxFhXV1Ebq/2m3wWJz5PNyfh/ep4pu+fIClfD+LpdeVYE6EiIIlWER5ga+NFJfzOTyVVP1j5itMdSE9y24DBy+9/5Hr/ACg/Os5xXF7on5iEB8BufiCfSmPEeJFQLKTnYSzdJMn1rK8fxBt27jqO8FFu2B/8t05FPoJJ8Jo1nDzI8Mwn7wly4B+Y5P5FlRHmBPrWQ4BedbrWTsge0R4Bhl+QHxr0bs5ZW3by6AIqr4eP2rz0YtBjsY6+77Qx6KoY/EUa85nWGJq+FcRIGYk6IBoCxJUxoAJO9Em+xIYK4WDrlM7n8u/y5Uv7MX/dJ6gf8xiPjW3NoAqRruPmKg1epalwBjHxhIit3Kez2rSDO3Xw36eVaZmP8JPkRVGEg5so+1Xa9QPAVHfcWG4Hv2/fieCgTM8DxdtGJZgukDp/aruP3Fu2oturZnCHKQecsDHOFYRSlrYCnbyj1pNwfANbvNI7pYkdNQzT594j0rmhuG0JiJTBzmbvBHun+VfvULK91f5CPlUMA/v+Cp96nhPyf7h9a1SIQi7iSZrLf/qYfI0xwqH2BYEElT7pkT5jeBpQqJmXKfEfas/wbAXLVxnF08gVUnKCukkTqx5yPCp2+PUYCAMmaXhV05JO5uuT5yZoi4SbXr9HoDB3QFg75yem+v3qF/jS2wwbmT4xJJ+nLw50BuVRCClupkP2ncFvYm4i4dDcuBy2VYnKESTJI0+pIFLcdYvWVDZir2mSBcEHUgLmHk39BNbfAcXVsQzqQQcqtzjnofUfCqzwv2t4NcAyggFSdWCsHU+Qgz8N6SLQ+PcGVITWCD0RH3BcQbmGRn94oCf+SJ+Rq7iFnuCOUfSrsIgEJEZVK+YEgfrxr7HD8P0FVWcoZAx4mfxwm0R/qBPzg/rqKFxeHiPAUe1mZEnUfcH7UPxPQelT6YA1iPqbgCZFbuS+sZNRHekHwylQYO/TYVv8Ja9naCn3pAJ313O++UfQ1j+CcMN3GB/y25ZvhCj4mfStq9nUD+Ea+ban1iB61StOLDZ8J2yzI2xOiybt08yY8qxvaw57lmxnClQbzmSsO3ct6gzIXPoP4q3OJAygbLJJ/lTU/GR8a8wt41Lt69fu28xuuWGqHujurAJn3VXlXdQ5RDjuM0ibnyRwJe1g2kYviHYEQAty4TPq2lKeyvArl8t7IZl/M7GFUAnVz9tzRnE7i5ZW2bS/ygE/A1p/2O31TDXQwDG7fJAO2ir8hr8fGh0LPtZicxmvUArCMBgivsxbUtbttmZyIzHbMZ6Tou8VqlUjUf1Hw+FE8Ztj2cs5HQKit6BSCf1yrN4vjH7sugzguoMQAhfaST7oGpI26dJdfT4mGB5kS1M58s1ljFSI1DTt/Q0XbSS3n9hWb4Ul7KTfZC5JIFucqjkATqxHXSmS49xtB8TvWIFGeT/qd8TbweYuGFECD8fvQ6Ycq0HoakndG55c/wBefrXfaST0j7/2rR0eDYJIO4dgD7/+0fI1fhT7v8zfehOGvIarMJe2/nIrbYxyzlo95h0ZqX2Xym5/MZjyH9auGKGe7/Mf6fegcXjPZe1PifHkNhzNS6j+RoLnAET8c7RFSVtt3vNRr4FoB9KwvGO0btpIB5kHfzqi/izcvXXOsggSZg7R0GxFD8MtjOVcSWmJ25nXkBE/A0mqgJy3Jmup8oVePjDuzHHWtXApcwSCdJ1+m3PlGgMivYuC8Q9qisNfEaA9dDrqK8v4FgfYXbr5SyiF2JPeKqBA1kMQCOk+Fa3gtxbOKUKAq3FkAGRm0zL8Zgjp4xQWMpfKieNR24Pc9BsPNwnwj/uP9BXeIf8AtegoKxiFRssxOvyM0NiO0Vlk9mtxS8gQNdjrrVNjBazn2mW0hbXUa6QfuaD4k2bQbjSibehEkAVG7ZAJgyTzO3hUenvVazuPrO1MF7hHZzBhLRLCJbXyG3zNGY54Q9XM+n+Iq3D2fw7SnnqfmfpPyofFtnuxyUfr7VrV8qDOFsnMyfbnFPbwfsrYLXsQRbQDeCc1wg8tJHmorDf/AE/i7TIpwtzMTlUFrepiYnPA0Br0O7F7HzutgEL5gLmP/WPUGmvHVBuKf4blth8prrVhu5RVqXp/lnkNrC3sVcYsFtZSEM6kHYCAYGsDfnTbgObB3EBaUKZkO0hoJkciCIPkKZ8SwIs8RxKjRcQoup0DQJj/AHSfWge0HuWiBqGZQPBgrgekEV0AVFQo4PH5cffxiLbXs5Yx/wBoe17oAEAM2pBM6HMddOUD6VmeEdpcW/cS01xfaKGcqe6rmIMDaA3eAIA35SbfX8Rbbboig+BIzn4Zo9K0/Zvhns7Zkauc32A/XU1Lrdta7xzGV6kopGJbwG7fKH2tv2eViACweV5EEfXnFQxnHHttBss06yCu3IakdKd4TCEyJg+Mx+vCqP8AhbDd09SCR4VjCpj59vEmdixzKMlUXHia8v7UcEvLiLn7u1xbSqGabjWkDliCEBIH8O2mtbLsvirj2FW+Ha4gC3M8RmiRPU5RmnpJqmmnwsWA5+HrKa9LafMVIH3/ALml4QxyEwTJ05COsnceVRW6qGM66vm0BPz9Kz3EON3DIsqLoC65LiNHSUDSfSayWJ4850JYE9ZBny+1UF7W+Esr0Z9Z6M2HUu5W4pLmY1EeE86p4tw6463GlQcrECZ1ygD6VkeG9o8ijOSYEg9fCetUcW7cMZKtAGbKAdZg6sR6Cpy17kqIuzSr0ZmgmUsddM2YGJJEiI2nT61zD3SAzATuGG+4105iqLWPzG4DuxJ+ZJA9TV2FxAt9+M3KNdo6bH1rRKnoylHGNw6mg7MY8JeC4iTbcAmJJ73uggd7MTAEc60GGw5/4i9saW7AVVkamQHzA7cwPSgsLjWvrYuCxYRUli9y4BoVIIEDuR73+3bnRHC+0hd3uPsBI3iBoCD5QftWY+OWxz+sJmJ6h3aq+P3m3CknINfDM3x3+dGcLwjsLbBe6euhgc9fEUtsY8XO/MkjQxyk6U64bxFWtLqREmfAGI1Eg94iNqX5LbcOD+8xMBXbJ94wuW53Jjr95qp8KwM5zS/inFrj2gMPbl/aKJYgqo1OdoPeCkBsonNEc6nge0s30sPDErb/ABFBhsw97LHcE7iTBMeNc/hnVsEcxYZTzmbVmyiT+VAPU/2HzpDZxuVLt08p/rTHtBi8tuBu3+KR8Qt921YH5mBfyGv9B6GvpAOIyfcNwht+yLbutxm8y1sn5zRPHnhm/lQ/DQ/ajeIW/wD24/8Aib626B7UiCp/06+Ux9SteEKZPtc037T/AJrTFD5MoYfWPSpWmVSz3Fzpbtm6F5kjMsf9Sj0r7tSJxFyOqH5D7UTwlFfKriQysp8dtPrQ3ttr3e3MCKuznD3xeJLtpmJe55TMDw5eteipZ7qkHN4xHl5b0ns4/DYEezAAZyI95yOhcgErb6sYA11qniPbTDK5ttduWIAZiUGXvqpE3FDIgkxrEn0nOveu9MjOfSeLCO7/ABe1aVhdfKoksR+XSZJAOXTXWkw7Y2XAK3jaXYC53CwGgdQy6qeRHTrICrFrinW4k3b1pkJUlAtxTplMLHtbbAmRAI00p/w3DthkKXACSxbugQAeWkjQg/Kkqz+HtGcfCLD5PUy+DS69h1uufaINTqEeQ6v7NjOYQwOTTVdI5WlcoUsEUgG3MmAHIzZYMR3UAUjXKQIzSFnAD+7YCwqhVVlFy5mbLnJlgveUgAFkmCIUPoSVJ7xLtfh8PcNlg91lzElFtkoxgG24z94hiZAIgECCQaa9dgbFXU+jSwCpC2APx9Ps/rOnBAGMoumJ799bCMdYVFVWYREA3CsxrsIzPGsbbcNmtnD37WVTbLBwwM6q0AkjSTqCIim1rtFh7rjLc9lcZh3LqOrkz76YgFltuZIEwoJaQJpH2vVTdGns7gLkidMo70E/lIMkLJiW1NUKuDgjE7df5DYr5x2Pb6RYMRpqfSqfagDWiOGcNN03c7C3bspnuPudZyqoG7NBA6QTrsVAafv586eEEz31Oep0tDSOtEWcZrr+taotJm+v6+NfHCt/Cdp/RphweDJkaxfMscYI280vHL+n9KY8V4qpX2NsxLannuDln5ekVlGYga7VO3e2jekNpwzBieo86rPlxPS8MotYRGaRJE6a94zz0XSdToJk6CgRxUj2hd2QTqtu4S4VDoq5DOjKomdQRuKj2d4zZKot3ULrEmZ65fdY68xXeLdk1dhewp9uYGa25AJIiJTugpA2B1qCqtQ5Dd5kmo0dineOR7iF4/jt0W7rMWW6yMcOCjK6lSWlg+rMwXYrsrbg0X2cvYi5etHEW1ttnX2ZzKQ47zPlyswJMdd4PKkq8PxAtF2FkXg42UhQBpBRWADiNxMhiDtWg7K8GjF2bjpkaz7W5CkwWf2gLMDoD5dSOQq5WLAKff7/ANSPw8HDD5TYY+77TFBN1tjX01P0qrgp9riXubhcwHpH3JqzDW4F+6f4HPyP96u7L4bJbWdyNfM6/aqz1KRCcdd0Q/6WHwj+lLe0V8NcFs80YfECPnV3Ebn4aeDXPo/9qz3avE/jDwj6iliN2xbxR8z22P5rQ+KwPpR3BnGdATHeP/a1LOMNCWW8H+RFG4C1JEGJYfMEc+sx61y/+k3yMEiNuPcIc281q2rOfdZ4IGkSAwPXYb15/jFVAUcqt3uZWtiQArlmljozDJB6SBzBr0bH2rt7ue3IXL34VM2U7mSDAEHYVgLttbDEXPcWfxFdmUyfeuIyrkbKV01Eka6isejB6z9/fXxhUJTuDufp6ce/2Y37P9rhZxVlLr3GlLltAEDEyQ4dxlzCQvjuSY1C7K52+wNmFOKVCQDlysxE8m3Kn/SdRXmfAAue5cLrbaykhroHeDZoIbNyAWehcVncbhHuXbjSwbN3hlmDA03/AIctaiYVRB1Lp4h2HIPOQD9/hHnaDtMcO3srSj2ns0KvmLBQyWwhjZmARSv5dQxBkAZjCYU3Rcdmhlz3O80s86uN5nnmonEdnbhJ72ZgVSDMj8iKzbAgKo6QRBongVi0ly2LwFwXO6yCEMDOM2Z47w7sbCSNent6AeUwbNSz459sD5SNzhVu+M1sNKBc6KpJyn8xLHUkkCeZMRWk7I97HXsVe9ogV2KKpI1Z2Yox5x3JB07x3gVV2PyWcRjHb2jIqpbtn3C8HRWyyNVAkyI5QTAX4rH32e7lxBEuzKkAZczEqGOmcwYzE68jMVzIXHP6xaXivysePv8AKbLjlpL5/wDTXra3UIlVCG2DcdnIuKIYuoJ7wImdQJryrGYq5eP4iqreC5TOmh5zrzrdcN4jkt5UgOHDhmMu1yVGmkaLmUg5YA2jWqsZwxrt9i2W45MtA5iNSeunMfSlNrEXiG1gKjaZhMMCr07w3D/ae+2nITT/ABfYvOoydx4zSdQfD61Te7FX91Kx3dJ1gwGPSRJ84pZ1SWcg4Mt02orRdtkFGDtKZAEj9b1bhuzVu6ZuWws7G22Q+cQR40dd7JXi5gqF1Gs9JkHzgfGr7PZu4qqrmTAGhPjPzP0FTGzaMhuY6zWUsOvygD9kMPbB/wDU3FJ1AZEb5DKT6RV+E4S5WPaoykGCFvh/VckL6tVlvs5ctzl1lSV8D/CfDaKJHZ+4e8Bllj7jFGAIka6QZ89K41u4+Y5nU1tSLhSRI8PmwCCZJEpDZkYZphlBKlSFca6iDz0ra8IcOrMo1IgdfeURvyNZ+zgBazFzLMpJJk7SfIb6xuWJ51ouzuLR3IBBOUEDx39DTqLAbAJnai/xnzC8d3bLgfmYJ9j8pouw2UIOpP8A2ml167LWkI/OxbzkgVbi8VBtn/Uw+AYVrGCglGOvgW9eVzX1g/Q1ke1WJ7ynw+9NuK4uUuD/AFL/AONZntDdzBD4H60v1lWJdxu5/wCnwx37l2f+Y0DexN05ms3VZBlzW2y7yNFYEMhnrMeFAY8i5ZUEAlc4GYmADLTAOus0uu8PhJs2m9o0RrCrrAYgczOi7ayZy11uQREOpxN32dBuWna7mm5mz23AKaZkJCxpn0Zl2OugkyZ2e7Qra9pbx1r8QEKLhCsjAh7mk6xKEBYMAW9dJrIYK+vD7jgIrDImYIbgJMAEwy5A08xM5lkjemePUXyLd1rZLOWyhity2CBbTX84LXAZgARpzNSlk8NdvY/xA01TMzE9D7+nUY4vsvYu27ttvZs5Oe2fyW2InIp/gge749d0uGxF61nAEEsWIy5hMAGDniNI000NR4VjbuGxDIC+JIGZQoBdSCQ2YNBykZhGoG4PI6rCdl7OLRbt4AMZ0DNoCxeIy6e98IPOluAUGOTPaoEXFFGAPT6DP5zIS/s1KKGQhYmAcpLCGAHvglee86chZb7O3b1pTdVLUHuZgW6ljoIgglsrsoOh7uhorguHVgND+F7NwCTBzNbzLpGhyDyJrvFMMcGtk2mOW8zC4hmCGIYgGZ3Zokk7amKUjZOB6frE01r/AFHHl4zg8wL/AIa1nM1xFbOcme2zFSQBkkNGUmDG45A6zS5uyeIbVmS2AWCliwYKR7jAKQSSVGSc0sNAdK3ONwmZXtsZRUtkiIzs9+HZiDMn2QOkCTMGpYKx7e0z5ipukssBe5mDTqAC2smTzM760RcVAuZqPoKq2d2J2jGMd8546+8zH2sLlvC1dUB7iDVJysyA5ijE6NsSCBELIEin/CwEIUmIJCxEljo2bqdjPjrzNM7fDEVSDnuBST+I7XNYG2aYEaRttUL3BULI6wrBl1AExBWDETAJiazL70sOBnEyzWA2U6hy2Semg5mf1yqGK9plCoORG5XXZSWA0XcnUHTnsY4TEi3kUrmJtyTMbQdtaZ4PFhmVQsAjrtA8qQBt5hAfGI8JisRnK+yzBRuWUakyMwmTplj1kzswQ3HLjKqsoEERE80BP5jGs6CV31h0LQOsVC+lGXz6ToXEQBsQHYezVmAyzmUAE67bnTL5DkSYq5/3mPdsgZjGZmbSDAMCN416A6CdC7ugJjqfXWgMJbMg5jBUyvLpMddaMN8BAJh6W88i4qeBBJ3jQgj0mdeg2oQYEW3zW9DmU6eE8vGrLl4iCDyX/qYD5UKMUTm8GIHyH3o1Yqcie4jeyv4lttwXI+Kk/UUp4lj+4sbi48/E/wBaY8HbMbf87H4IR96TPhJZlJnvk/Gtyly65MfWYoxuLJDeLL+vlSbi2J7oHSadY+wAW8CPvWcxtuefM/an4lUFfE90yY/wRVWEvs91EVpBjMNGEAgCRtqevwqdywD8KKwNoJDbmR4bSR86CweUxbr6xh2Y4DcxRLCFT213MdchVRlVFWSS2YSNoykyTpTbjfZu9dyWALFtbah1uE5PaAaGQZKlVYkr7vTeFuwmPuLbtvaItwXGXLKkeIka+I6mtJwtFu4pWuojXvZdy7kGZRqSomZEz/zHqazq7lLgEck/lIxjODMF2e4R+84qMHndrDIb953U27inMQFG/f5amBvvpsOO/tYw+Eu+yuWbxcAZgvszlOoKtLDUEcpBBBB1rK8Q/aJdwb4hUt2yt28cgjKbbrkBYkCLiswzZSBudaTYnEXMY3tr5R3Okm3Gg0HukCrSy1jMEsEn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3078" name="Picture 6" descr="http://t2.gstatic.com/images?q=tbn:ANd9GcTpgJ-VZXM64BG9nT2-qVjVS9iac1BOfzqe-zlRvh3KHjpQt6FKF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3744" y="1340768"/>
            <a:ext cx="3738736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646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919</Words>
  <Application>Microsoft Office PowerPoint</Application>
  <PresentationFormat>Presentación en pantalla (4:3)</PresentationFormat>
  <Paragraphs>39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Texto base: Efesios 3:14-21.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Escucha lo que Dios dijo a través del profeta Joel: 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TIRES LA TOALLA</dc:title>
  <dc:creator>FAMILIA FIERRO CH</dc:creator>
  <cp:lastModifiedBy>FAMILIA FIERRO CH</cp:lastModifiedBy>
  <cp:revision>43</cp:revision>
  <dcterms:created xsi:type="dcterms:W3CDTF">2012-10-19T23:00:21Z</dcterms:created>
  <dcterms:modified xsi:type="dcterms:W3CDTF">2013-04-26T23:36:07Z</dcterms:modified>
</cp:coreProperties>
</file>